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3" r:id="rId1"/>
    <p:sldMasterId id="2147483693" r:id="rId2"/>
  </p:sldMasterIdLst>
  <p:notesMasterIdLst>
    <p:notesMasterId r:id="rId9"/>
  </p:notesMasterIdLst>
  <p:handoutMasterIdLst>
    <p:handoutMasterId r:id="rId10"/>
  </p:handoutMasterIdLst>
  <p:sldIdLst>
    <p:sldId id="883" r:id="rId3"/>
    <p:sldId id="907" r:id="rId4"/>
    <p:sldId id="908" r:id="rId5"/>
    <p:sldId id="916" r:id="rId6"/>
    <p:sldId id="910" r:id="rId7"/>
    <p:sldId id="914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емина Ольга Владимировна" initials="ЕОВ" lastIdx="6" clrIdx="0">
    <p:extLst>
      <p:ext uri="{19B8F6BF-5375-455C-9EA6-DF929625EA0E}">
        <p15:presenceInfo xmlns:p15="http://schemas.microsoft.com/office/powerpoint/2012/main" xmlns="" userId="Еремина Ольга Владимировна" providerId="None"/>
      </p:ext>
    </p:extLst>
  </p:cmAuthor>
  <p:cmAuthor id="2" name="Еремина Ольга Владимировна" initials="ЕОВ [2]" lastIdx="6" clrIdx="1">
    <p:extLst>
      <p:ext uri="{19B8F6BF-5375-455C-9EA6-DF929625EA0E}">
        <p15:presenceInfo xmlns:p15="http://schemas.microsoft.com/office/powerpoint/2012/main" xmlns="" userId="S-1-5-21-2498856441-423552129-2437648608-13714" providerId="AD"/>
      </p:ext>
    </p:extLst>
  </p:cmAuthor>
  <p:cmAuthor id="3" name=" Куценко Денис Сергеевич, " initials="КДС" lastIdx="5" clrIdx="2">
    <p:extLst>
      <p:ext uri="{19B8F6BF-5375-455C-9EA6-DF929625EA0E}">
        <p15:presenceInfo xmlns:p15="http://schemas.microsoft.com/office/powerpoint/2012/main" xmlns="" userId=" Куценко Денис Сергеевич,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FF6600"/>
    <a:srgbClr val="FFC715"/>
    <a:srgbClr val="FFD961"/>
    <a:srgbClr val="CCFFCC"/>
    <a:srgbClr val="FFCCCC"/>
    <a:srgbClr val="00C459"/>
    <a:srgbClr val="005596"/>
    <a:srgbClr val="FFF2CC"/>
    <a:srgbClr val="ED7D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8506" autoAdjust="0"/>
  </p:normalViewPr>
  <p:slideViewPr>
    <p:cSldViewPr snapToGrid="0" showGuides="1">
      <p:cViewPr>
        <p:scale>
          <a:sx n="60" d="100"/>
          <a:sy n="60" d="100"/>
        </p:scale>
        <p:origin x="-78" y="-1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7"/>
          </a:xfrm>
          <a:prstGeom prst="rect">
            <a:avLst/>
          </a:prstGeom>
        </p:spPr>
        <p:txBody>
          <a:bodyPr vert="horz" lIns="91293" tIns="45646" rIns="91293" bIns="4564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8057"/>
          </a:xfrm>
          <a:prstGeom prst="rect">
            <a:avLst/>
          </a:prstGeom>
        </p:spPr>
        <p:txBody>
          <a:bodyPr vert="horz" lIns="91293" tIns="45646" rIns="91293" bIns="45646" rtlCol="0"/>
          <a:lstStyle>
            <a:lvl1pPr algn="r">
              <a:defRPr sz="1200"/>
            </a:lvl1pPr>
          </a:lstStyle>
          <a:p>
            <a:fld id="{E0D003EB-0674-4666-B729-156110AB1A19}" type="datetimeFigureOut">
              <a:rPr lang="ru-RU" smtClean="0"/>
              <a:pPr/>
              <a:t>04.12.2024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8056"/>
          </a:xfrm>
          <a:prstGeom prst="rect">
            <a:avLst/>
          </a:prstGeom>
        </p:spPr>
        <p:txBody>
          <a:bodyPr vert="horz" lIns="91293" tIns="45646" rIns="91293" bIns="4564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8056"/>
          </a:xfrm>
          <a:prstGeom prst="rect">
            <a:avLst/>
          </a:prstGeom>
        </p:spPr>
        <p:txBody>
          <a:bodyPr vert="horz" lIns="91293" tIns="45646" rIns="91293" bIns="45646" rtlCol="0" anchor="b"/>
          <a:lstStyle>
            <a:lvl1pPr algn="r">
              <a:defRPr sz="1200"/>
            </a:lvl1pPr>
          </a:lstStyle>
          <a:p>
            <a:fld id="{0EB3A700-CD31-4E46-B51B-8CF7235657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6778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7"/>
          </a:xfrm>
          <a:prstGeom prst="rect">
            <a:avLst/>
          </a:prstGeom>
        </p:spPr>
        <p:txBody>
          <a:bodyPr vert="horz" lIns="91293" tIns="45646" rIns="91293" bIns="4564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7"/>
          </a:xfrm>
          <a:prstGeom prst="rect">
            <a:avLst/>
          </a:prstGeom>
        </p:spPr>
        <p:txBody>
          <a:bodyPr vert="horz" lIns="91293" tIns="45646" rIns="91293" bIns="45646" rtlCol="0"/>
          <a:lstStyle>
            <a:lvl1pPr algn="r">
              <a:defRPr sz="1200"/>
            </a:lvl1pPr>
          </a:lstStyle>
          <a:p>
            <a:fld id="{016AF909-8890-4A79-8935-5D9F36935525}" type="datetimeFigureOut">
              <a:rPr lang="ru-RU" smtClean="0"/>
              <a:pPr/>
              <a:t>04.12.2024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3" tIns="45646" rIns="91293" bIns="4564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293" tIns="45646" rIns="91293" bIns="4564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6"/>
          </a:xfrm>
          <a:prstGeom prst="rect">
            <a:avLst/>
          </a:prstGeom>
        </p:spPr>
        <p:txBody>
          <a:bodyPr vert="horz" lIns="91293" tIns="45646" rIns="91293" bIns="4564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6"/>
          </a:xfrm>
          <a:prstGeom prst="rect">
            <a:avLst/>
          </a:prstGeom>
        </p:spPr>
        <p:txBody>
          <a:bodyPr vert="horz" lIns="91293" tIns="45646" rIns="91293" bIns="45646" rtlCol="0" anchor="b"/>
          <a:lstStyle>
            <a:lvl1pPr algn="r">
              <a:defRPr sz="1200"/>
            </a:lvl1pPr>
          </a:lstStyle>
          <a:p>
            <a:fld id="{EC28400E-F3F4-41A8-8F51-BBF7AE576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6047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37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57200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568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57200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930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57200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845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295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901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10798174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3998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5984875" cy="445324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4"/>
          </p:nvPr>
        </p:nvSpPr>
        <p:spPr>
          <a:xfrm>
            <a:off x="7035800" y="1384300"/>
            <a:ext cx="4819299" cy="44323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37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6227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9791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6" hasCustomPrompt="1"/>
          </p:nvPr>
        </p:nvSpPr>
        <p:spPr>
          <a:xfrm>
            <a:off x="5574665" y="2208760"/>
            <a:ext cx="4482148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маркированного текста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17" hasCustomPrompt="1"/>
          </p:nvPr>
        </p:nvSpPr>
        <p:spPr>
          <a:xfrm>
            <a:off x="5574664" y="4226199"/>
            <a:ext cx="4482149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SzPct val="80000"/>
              <a:buFont typeface="+mj-lt"/>
              <a:buAutoNum type="arabicPeriod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нумерованного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8981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5377450" y="1393826"/>
            <a:ext cx="4679364" cy="4651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1872262" y="5399513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695325" y="1389063"/>
            <a:ext cx="4420303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5907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698086" y="1387513"/>
            <a:ext cx="4877214" cy="465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6832865" y="5442375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5860195" y="1393825"/>
            <a:ext cx="4216036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69145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4314668" y="1388374"/>
            <a:ext cx="2244953" cy="2244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12"/>
          </p:nvPr>
        </p:nvSpPr>
        <p:spPr>
          <a:xfrm>
            <a:off x="4794644" y="1846420"/>
            <a:ext cx="1275956" cy="141120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7587642" y="1251200"/>
            <a:ext cx="4078358" cy="46904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3432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6882236" y="1202414"/>
            <a:ext cx="3436400" cy="369724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71626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027739" y="1278732"/>
            <a:ext cx="402907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1276794" y="1916428"/>
            <a:ext cx="3395658" cy="33956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1228633" y="2034551"/>
            <a:ext cx="3159413" cy="315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2"/>
          </p:nvPr>
        </p:nvSpPr>
        <p:spPr>
          <a:xfrm>
            <a:off x="2011993" y="2527299"/>
            <a:ext cx="1721808" cy="19163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48390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227041" y="1326508"/>
            <a:ext cx="448799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 rot="18900000">
            <a:off x="949608" y="2114868"/>
            <a:ext cx="2939938" cy="2939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Текст 35"/>
          <p:cNvSpPr>
            <a:spLocks noGrp="1"/>
          </p:cNvSpPr>
          <p:nvPr>
            <p:ph type="body" sz="quarter" idx="12"/>
          </p:nvPr>
        </p:nvSpPr>
        <p:spPr>
          <a:xfrm>
            <a:off x="1281901" y="2934834"/>
            <a:ext cx="2286800" cy="118204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1579225"/>
            <a:ext cx="6819900" cy="3994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65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6" name="Текст 5"/>
          <p:cNvSpPr>
            <a:spLocks noGrp="1"/>
          </p:cNvSpPr>
          <p:nvPr>
            <p:ph type="body" sz="quarter" idx="11"/>
          </p:nvPr>
        </p:nvSpPr>
        <p:spPr>
          <a:xfrm>
            <a:off x="711852" y="1286134"/>
            <a:ext cx="5023786" cy="4749614"/>
          </a:xfrm>
        </p:spPr>
        <p:txBody>
          <a:bodyPr/>
          <a:lstStyle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2"/>
          </p:nvPr>
        </p:nvSpPr>
        <p:spPr>
          <a:xfrm>
            <a:off x="6096000" y="1268413"/>
            <a:ext cx="5400675" cy="4749614"/>
          </a:xfrm>
        </p:spPr>
        <p:txBody>
          <a:bodyPr/>
          <a:lstStyle>
            <a:lvl2pPr marL="914400" indent="-457200">
              <a:buClr>
                <a:schemeClr val="accent3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3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10854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98038" y="3491345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Рисунок 3"/>
          <p:cNvSpPr>
            <a:spLocks noGrp="1"/>
          </p:cNvSpPr>
          <p:nvPr>
            <p:ph type="pic" sz="quarter" idx="14"/>
          </p:nvPr>
        </p:nvSpPr>
        <p:spPr>
          <a:xfrm rot="2680687">
            <a:off x="8094374" y="1798957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4" name="Рисунок 3"/>
          <p:cNvSpPr>
            <a:spLocks noGrp="1"/>
          </p:cNvSpPr>
          <p:nvPr>
            <p:ph type="pic" sz="quarter" idx="13"/>
          </p:nvPr>
        </p:nvSpPr>
        <p:spPr>
          <a:xfrm rot="2680687">
            <a:off x="4794629" y="1790646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5" name="Рисунок 3"/>
          <p:cNvSpPr>
            <a:spLocks noGrp="1"/>
          </p:cNvSpPr>
          <p:nvPr>
            <p:ph type="pic" sz="quarter" idx="12"/>
          </p:nvPr>
        </p:nvSpPr>
        <p:spPr>
          <a:xfrm rot="2680687">
            <a:off x="1504409" y="1770211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6" name="Текст 35"/>
          <p:cNvSpPr>
            <a:spLocks noGrp="1"/>
          </p:cNvSpPr>
          <p:nvPr>
            <p:ph type="body" sz="quarter" idx="15"/>
          </p:nvPr>
        </p:nvSpPr>
        <p:spPr>
          <a:xfrm>
            <a:off x="4092891" y="3494116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Текст 35"/>
          <p:cNvSpPr>
            <a:spLocks noGrp="1"/>
          </p:cNvSpPr>
          <p:nvPr>
            <p:ph type="body" sz="quarter" idx="16"/>
          </p:nvPr>
        </p:nvSpPr>
        <p:spPr>
          <a:xfrm>
            <a:off x="7409666" y="3485803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99086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5267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1751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839630"/>
            <a:ext cx="6091200" cy="1296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64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106620" y="3839630"/>
            <a:ext cx="60912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64">
              <a:solidFill>
                <a:schemeClr val="bg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64000" y="4121143"/>
            <a:ext cx="6983635" cy="1916111"/>
          </a:xfrm>
          <a:prstGeom prst="rect">
            <a:avLst/>
          </a:prstGeom>
        </p:spPr>
        <p:txBody>
          <a:bodyPr>
            <a:normAutofit/>
          </a:bodyPr>
          <a:lstStyle>
            <a:lvl1pPr marL="734400" indent="-734400">
              <a:lnSpc>
                <a:spcPct val="100000"/>
              </a:lnSpc>
              <a:defRPr sz="3360" baseline="0"/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3969846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2137570"/>
            <a:ext cx="4788246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tx2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000" y="3716660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4016453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812FE73-B5CD-494A-A946-CC410BC9514C}"/>
              </a:ext>
            </a:extLst>
          </p:cNvPr>
          <p:cNvSpPr/>
          <p:nvPr/>
        </p:nvSpPr>
        <p:spPr>
          <a:xfrm rot="10800000">
            <a:off x="0" y="-2"/>
            <a:ext cx="30003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D1697443-4373-4371-8910-65323346C5AC}"/>
              </a:ext>
            </a:extLst>
          </p:cNvPr>
          <p:cNvCxnSpPr>
            <a:cxnSpLocks/>
          </p:cNvCxnSpPr>
          <p:nvPr/>
        </p:nvCxnSpPr>
        <p:spPr>
          <a:xfrm>
            <a:off x="639763" y="6162675"/>
            <a:ext cx="9507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E96D55B3-122E-4039-8D41-B209928E7649}"/>
              </a:ext>
            </a:extLst>
          </p:cNvPr>
          <p:cNvSpPr/>
          <p:nvPr/>
        </p:nvSpPr>
        <p:spPr>
          <a:xfrm rot="10800000">
            <a:off x="8777288" y="-3"/>
            <a:ext cx="3414712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F85DE37E-E261-48E1-B680-B9F3AF9962C3}"/>
              </a:ext>
            </a:extLst>
          </p:cNvPr>
          <p:cNvSpPr/>
          <p:nvPr userDrawn="1"/>
        </p:nvSpPr>
        <p:spPr>
          <a:xfrm rot="10800000">
            <a:off x="0" y="-2"/>
            <a:ext cx="30003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72844DC0-3CD3-4481-B862-89754DC5FEEC}"/>
              </a:ext>
            </a:extLst>
          </p:cNvPr>
          <p:cNvCxnSpPr>
            <a:cxnSpLocks/>
          </p:cNvCxnSpPr>
          <p:nvPr userDrawn="1"/>
        </p:nvCxnSpPr>
        <p:spPr>
          <a:xfrm>
            <a:off x="639763" y="6162675"/>
            <a:ext cx="9507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BBA0DF9F-AF35-4084-9F28-B323D074C82C}"/>
              </a:ext>
            </a:extLst>
          </p:cNvPr>
          <p:cNvSpPr/>
          <p:nvPr userDrawn="1"/>
        </p:nvSpPr>
        <p:spPr>
          <a:xfrm rot="10800000">
            <a:off x="8777288" y="-3"/>
            <a:ext cx="3414712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исунок 58">
            <a:extLst>
              <a:ext uri="{FF2B5EF4-FFF2-40B4-BE49-F238E27FC236}">
                <a16:creationId xmlns:a16="http://schemas.microsoft.com/office/drawing/2014/main" xmlns="" id="{040DDBB4-219C-4979-893C-0A3280C9ED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3927" y="649285"/>
            <a:ext cx="5559425" cy="5513391"/>
          </a:xfrm>
          <a:custGeom>
            <a:avLst/>
            <a:gdLst>
              <a:gd name="connsiteX0" fmla="*/ 0 w 5559425"/>
              <a:gd name="connsiteY0" fmla="*/ 0 h 5513391"/>
              <a:gd name="connsiteX1" fmla="*/ 5559425 w 5559425"/>
              <a:gd name="connsiteY1" fmla="*/ 0 h 5513391"/>
              <a:gd name="connsiteX2" fmla="*/ 5559425 w 5559425"/>
              <a:gd name="connsiteY2" fmla="*/ 5513391 h 5513391"/>
              <a:gd name="connsiteX3" fmla="*/ 0 w 5559425"/>
              <a:gd name="connsiteY3" fmla="*/ 5513391 h 551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9425" h="5513391">
                <a:moveTo>
                  <a:pt x="0" y="0"/>
                </a:moveTo>
                <a:lnTo>
                  <a:pt x="5559425" y="0"/>
                </a:lnTo>
                <a:lnTo>
                  <a:pt x="5559425" y="5513391"/>
                </a:lnTo>
                <a:lnTo>
                  <a:pt x="0" y="551339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algn="ctr">
              <a:defRPr lang="ru-RU" sz="1000"/>
            </a:lvl1pPr>
          </a:lstStyle>
          <a:p>
            <a:pPr marL="0" lvl="0" indent="0">
              <a:buFontTx/>
              <a:buNone/>
            </a:pPr>
            <a:r>
              <a:rPr lang="ru-RU"/>
              <a:t>Вставка рисунка</a:t>
            </a:r>
          </a:p>
        </p:txBody>
      </p:sp>
      <p:pic>
        <p:nvPicPr>
          <p:cNvPr id="101" name="Рисунок 10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E846BAE-EB47-AF66-4508-67A15FDB6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000" y="300438"/>
            <a:ext cx="1644725" cy="10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596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2137570"/>
            <a:ext cx="4788246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tx2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000" y="3716660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4016453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812FE73-B5CD-494A-A946-CC410BC9514C}"/>
              </a:ext>
            </a:extLst>
          </p:cNvPr>
          <p:cNvSpPr/>
          <p:nvPr/>
        </p:nvSpPr>
        <p:spPr>
          <a:xfrm rot="10800000">
            <a:off x="0" y="-2"/>
            <a:ext cx="30003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D1697443-4373-4371-8910-65323346C5AC}"/>
              </a:ext>
            </a:extLst>
          </p:cNvPr>
          <p:cNvCxnSpPr>
            <a:cxnSpLocks/>
          </p:cNvCxnSpPr>
          <p:nvPr/>
        </p:nvCxnSpPr>
        <p:spPr>
          <a:xfrm>
            <a:off x="639763" y="6162675"/>
            <a:ext cx="9507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E96D55B3-122E-4039-8D41-B209928E7649}"/>
              </a:ext>
            </a:extLst>
          </p:cNvPr>
          <p:cNvSpPr/>
          <p:nvPr/>
        </p:nvSpPr>
        <p:spPr>
          <a:xfrm rot="10800000">
            <a:off x="8777288" y="-3"/>
            <a:ext cx="3414712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55403744-F902-42ED-BA47-60C2C940B62A}"/>
              </a:ext>
            </a:extLst>
          </p:cNvPr>
          <p:cNvSpPr/>
          <p:nvPr userDrawn="1"/>
        </p:nvSpPr>
        <p:spPr>
          <a:xfrm rot="10800000">
            <a:off x="0" y="-2"/>
            <a:ext cx="30003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224F5146-98CC-4969-A28E-0AE0E97032C9}"/>
              </a:ext>
            </a:extLst>
          </p:cNvPr>
          <p:cNvCxnSpPr>
            <a:cxnSpLocks/>
          </p:cNvCxnSpPr>
          <p:nvPr userDrawn="1"/>
        </p:nvCxnSpPr>
        <p:spPr>
          <a:xfrm>
            <a:off x="639763" y="6162675"/>
            <a:ext cx="9507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898820B0-C071-4EEF-87E8-2DECB9DB976D}"/>
              </a:ext>
            </a:extLst>
          </p:cNvPr>
          <p:cNvSpPr/>
          <p:nvPr userDrawn="1"/>
        </p:nvSpPr>
        <p:spPr>
          <a:xfrm rot="10800000">
            <a:off x="8777288" y="-3"/>
            <a:ext cx="3414712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B2B598A-8F44-2B64-348F-671B82628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000" y="300438"/>
            <a:ext cx="1644725" cy="10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62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6245458-ABB1-422A-A8A3-A29013F5AE55}"/>
              </a:ext>
            </a:extLst>
          </p:cNvPr>
          <p:cNvSpPr/>
          <p:nvPr userDrawn="1"/>
        </p:nvSpPr>
        <p:spPr>
          <a:xfrm rot="10800000">
            <a:off x="-4" y="0"/>
            <a:ext cx="12192001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A5EA300-CD61-4E02-A28D-44F514DE8D27}"/>
              </a:ext>
            </a:extLst>
          </p:cNvPr>
          <p:cNvSpPr/>
          <p:nvPr/>
        </p:nvSpPr>
        <p:spPr>
          <a:xfrm rot="10800000">
            <a:off x="-4" y="0"/>
            <a:ext cx="12192001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xmlns="" id="{C50073A0-7A27-4AA5-B15A-CD61FB8225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" y="911728"/>
            <a:ext cx="10915650" cy="3639960"/>
          </a:xfrm>
          <a:custGeom>
            <a:avLst/>
            <a:gdLst>
              <a:gd name="connsiteX0" fmla="*/ 0 w 10915650"/>
              <a:gd name="connsiteY0" fmla="*/ 0 h 3639960"/>
              <a:gd name="connsiteX1" fmla="*/ 10915650 w 10915650"/>
              <a:gd name="connsiteY1" fmla="*/ 0 h 3639960"/>
              <a:gd name="connsiteX2" fmla="*/ 10915650 w 10915650"/>
              <a:gd name="connsiteY2" fmla="*/ 3639960 h 3639960"/>
              <a:gd name="connsiteX3" fmla="*/ 0 w 10915650"/>
              <a:gd name="connsiteY3" fmla="*/ 3639960 h 3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650" h="3639960">
                <a:moveTo>
                  <a:pt x="0" y="0"/>
                </a:moveTo>
                <a:lnTo>
                  <a:pt x="10915650" y="0"/>
                </a:lnTo>
                <a:lnTo>
                  <a:pt x="10915650" y="3639960"/>
                </a:lnTo>
                <a:lnTo>
                  <a:pt x="0" y="363996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92" y="4822631"/>
            <a:ext cx="6473508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tx2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92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8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32B57549-423A-4B9D-95EB-E7ED8FB53C0E}"/>
              </a:ext>
            </a:extLst>
          </p:cNvPr>
          <p:cNvCxnSpPr>
            <a:cxnSpLocks/>
          </p:cNvCxnSpPr>
          <p:nvPr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FAACF1D2-FDC5-4EB7-9B95-375C41E75EBB}"/>
              </a:ext>
            </a:extLst>
          </p:cNvPr>
          <p:cNvCxnSpPr>
            <a:cxnSpLocks/>
          </p:cNvCxnSpPr>
          <p:nvPr userDrawn="1"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A5F7424-884B-8790-87F1-5E9311C6C7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9598" y="253907"/>
            <a:ext cx="2674943" cy="3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829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Рисунок 52">
            <a:extLst>
              <a:ext uri="{FF2B5EF4-FFF2-40B4-BE49-F238E27FC236}">
                <a16:creationId xmlns:a16="http://schemas.microsoft.com/office/drawing/2014/main" xmlns="" id="{C50073A0-7A27-4AA5-B15A-CD61FB8225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" y="0"/>
            <a:ext cx="12192004" cy="6857999"/>
          </a:xfrm>
          <a:custGeom>
            <a:avLst/>
            <a:gdLst>
              <a:gd name="connsiteX0" fmla="*/ 0 w 10915650"/>
              <a:gd name="connsiteY0" fmla="*/ 0 h 3639960"/>
              <a:gd name="connsiteX1" fmla="*/ 10915650 w 10915650"/>
              <a:gd name="connsiteY1" fmla="*/ 0 h 3639960"/>
              <a:gd name="connsiteX2" fmla="*/ 10915650 w 10915650"/>
              <a:gd name="connsiteY2" fmla="*/ 3639960 h 3639960"/>
              <a:gd name="connsiteX3" fmla="*/ 0 w 10915650"/>
              <a:gd name="connsiteY3" fmla="*/ 3639960 h 36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650" h="3639960">
                <a:moveTo>
                  <a:pt x="0" y="0"/>
                </a:moveTo>
                <a:lnTo>
                  <a:pt x="10915650" y="0"/>
                </a:lnTo>
                <a:lnTo>
                  <a:pt x="10915650" y="3639960"/>
                </a:lnTo>
                <a:lnTo>
                  <a:pt x="0" y="363996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25E08A-3C69-11A4-83DD-B4E6DDA9B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259399"/>
            <a:ext cx="12192000" cy="2598601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anchor="ctr">
            <a:noAutofit/>
          </a:bodyPr>
          <a:lstStyle>
            <a:lvl1pPr>
              <a:defRPr lang="en-GB" sz="1000" smtClean="0">
                <a:noFill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x-none"/>
            </a:lvl5pPr>
          </a:lstStyle>
          <a:p>
            <a:pPr marL="0" lvl="0" indent="0" algn="ctr">
              <a:buFontTx/>
              <a:buNone/>
            </a:pPr>
            <a:endParaRPr lang="x-none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92" y="4822631"/>
            <a:ext cx="6473508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bg1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92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8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32B57549-423A-4B9D-95EB-E7ED8FB53C0E}"/>
              </a:ext>
            </a:extLst>
          </p:cNvPr>
          <p:cNvCxnSpPr>
            <a:cxnSpLocks/>
          </p:cNvCxnSpPr>
          <p:nvPr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FAACF1D2-FDC5-4EB7-9B95-375C41E75EBB}"/>
              </a:ext>
            </a:extLst>
          </p:cNvPr>
          <p:cNvCxnSpPr>
            <a:cxnSpLocks/>
          </p:cNvCxnSpPr>
          <p:nvPr userDrawn="1"/>
        </p:nvCxnSpPr>
        <p:spPr>
          <a:xfrm>
            <a:off x="634264" y="4822631"/>
            <a:ext cx="0" cy="15781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011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A5EA300-CD61-4E02-A28D-44F514DE8D27}"/>
              </a:ext>
            </a:extLst>
          </p:cNvPr>
          <p:cNvSpPr/>
          <p:nvPr/>
        </p:nvSpPr>
        <p:spPr>
          <a:xfrm rot="10800000">
            <a:off x="-4" y="0"/>
            <a:ext cx="12192001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8A442BFC-DACE-46B3-A9B7-C72C48FF63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92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Подпись к заголовку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8" y="6118692"/>
            <a:ext cx="4760086" cy="251795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54DBF9CB-071E-4D24-B9DB-F7468DAE392C}"/>
              </a:ext>
            </a:extLst>
          </p:cNvPr>
          <p:cNvGrpSpPr/>
          <p:nvPr/>
        </p:nvGrpSpPr>
        <p:grpSpPr>
          <a:xfrm>
            <a:off x="639763" y="346447"/>
            <a:ext cx="950797" cy="435148"/>
            <a:chOff x="639763" y="346447"/>
            <a:chExt cx="1240795" cy="567870"/>
          </a:xfrm>
          <a:solidFill>
            <a:schemeClr val="bg1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CBE7C0DA-3AE7-495F-9D14-C49F7C72F077}"/>
                </a:ext>
              </a:extLst>
            </p:cNvPr>
            <p:cNvSpPr/>
            <p:nvPr/>
          </p:nvSpPr>
          <p:spPr>
            <a:xfrm>
              <a:off x="828790" y="480170"/>
              <a:ext cx="72449" cy="299855"/>
            </a:xfrm>
            <a:custGeom>
              <a:avLst/>
              <a:gdLst>
                <a:gd name="connsiteX0" fmla="*/ -273 w 72449"/>
                <a:gd name="connsiteY0" fmla="*/ 17005 h 299855"/>
                <a:gd name="connsiteX1" fmla="*/ 11048 w 72449"/>
                <a:gd name="connsiteY1" fmla="*/ 17005 h 299855"/>
                <a:gd name="connsiteX2" fmla="*/ 21646 w 72449"/>
                <a:gd name="connsiteY2" fmla="*/ 21526 h 299855"/>
                <a:gd name="connsiteX3" fmla="*/ 25987 w 72449"/>
                <a:gd name="connsiteY3" fmla="*/ 32558 h 299855"/>
                <a:gd name="connsiteX4" fmla="*/ 25987 w 72449"/>
                <a:gd name="connsiteY4" fmla="*/ 299679 h 299855"/>
                <a:gd name="connsiteX5" fmla="*/ 72177 w 72449"/>
                <a:gd name="connsiteY5" fmla="*/ 299679 h 299855"/>
                <a:gd name="connsiteX6" fmla="*/ 72177 w 72449"/>
                <a:gd name="connsiteY6" fmla="*/ -176 h 299855"/>
                <a:gd name="connsiteX7" fmla="*/ -164 w 72449"/>
                <a:gd name="connsiteY7" fmla="*/ -176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49" h="299855">
                  <a:moveTo>
                    <a:pt x="-273" y="17005"/>
                  </a:moveTo>
                  <a:lnTo>
                    <a:pt x="11048" y="17005"/>
                  </a:lnTo>
                  <a:cubicBezTo>
                    <a:pt x="15056" y="16980"/>
                    <a:pt x="18894" y="18618"/>
                    <a:pt x="21646" y="21526"/>
                  </a:cubicBezTo>
                  <a:cubicBezTo>
                    <a:pt x="24453" y="24510"/>
                    <a:pt x="26009" y="28460"/>
                    <a:pt x="25987" y="32558"/>
                  </a:cubicBezTo>
                  <a:lnTo>
                    <a:pt x="25987" y="299679"/>
                  </a:lnTo>
                  <a:lnTo>
                    <a:pt x="72177" y="299679"/>
                  </a:lnTo>
                  <a:lnTo>
                    <a:pt x="72177" y="-176"/>
                  </a:lnTo>
                  <a:lnTo>
                    <a:pt x="-164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785FD7E1-8122-4C8F-B067-3F7124DA8224}"/>
                </a:ext>
              </a:extLst>
            </p:cNvPr>
            <p:cNvSpPr/>
            <p:nvPr/>
          </p:nvSpPr>
          <p:spPr>
            <a:xfrm>
              <a:off x="639763" y="480170"/>
              <a:ext cx="138533" cy="299855"/>
            </a:xfrm>
            <a:custGeom>
              <a:avLst/>
              <a:gdLst>
                <a:gd name="connsiteX0" fmla="*/ 67945 w 138533"/>
                <a:gd name="connsiteY0" fmla="*/ -176 h 299855"/>
                <a:gd name="connsiteX1" fmla="*/ 19549 w 138533"/>
                <a:gd name="connsiteY1" fmla="*/ -176 h 299855"/>
                <a:gd name="connsiteX2" fmla="*/ -273 w 138533"/>
                <a:gd name="connsiteY2" fmla="*/ 81280 h 299855"/>
                <a:gd name="connsiteX3" fmla="*/ 13725 w 138533"/>
                <a:gd name="connsiteY3" fmla="*/ 81280 h 299855"/>
                <a:gd name="connsiteX4" fmla="*/ 64581 w 138533"/>
                <a:gd name="connsiteY4" fmla="*/ 14690 h 299855"/>
                <a:gd name="connsiteX5" fmla="*/ 92939 w 138533"/>
                <a:gd name="connsiteY5" fmla="*/ 47244 h 299855"/>
                <a:gd name="connsiteX6" fmla="*/ 92939 w 138533"/>
                <a:gd name="connsiteY6" fmla="*/ 139190 h 299855"/>
                <a:gd name="connsiteX7" fmla="*/ 77277 w 138533"/>
                <a:gd name="connsiteY7" fmla="*/ 139190 h 299855"/>
                <a:gd name="connsiteX8" fmla="*/ 58106 w 138533"/>
                <a:gd name="connsiteY8" fmla="*/ 94627 h 299855"/>
                <a:gd name="connsiteX9" fmla="*/ 45302 w 138533"/>
                <a:gd name="connsiteY9" fmla="*/ 94627 h 299855"/>
                <a:gd name="connsiteX10" fmla="*/ 45302 w 138533"/>
                <a:gd name="connsiteY10" fmla="*/ 195182 h 299855"/>
                <a:gd name="connsiteX11" fmla="*/ 58106 w 138533"/>
                <a:gd name="connsiteY11" fmla="*/ 195182 h 299855"/>
                <a:gd name="connsiteX12" fmla="*/ 77277 w 138533"/>
                <a:gd name="connsiteY12" fmla="*/ 154851 h 299855"/>
                <a:gd name="connsiteX13" fmla="*/ 92939 w 138533"/>
                <a:gd name="connsiteY13" fmla="*/ 154851 h 299855"/>
                <a:gd name="connsiteX14" fmla="*/ 92939 w 138533"/>
                <a:gd name="connsiteY14" fmla="*/ 251427 h 299855"/>
                <a:gd name="connsiteX15" fmla="*/ 64581 w 138533"/>
                <a:gd name="connsiteY15" fmla="*/ 283221 h 299855"/>
                <a:gd name="connsiteX16" fmla="*/ 17812 w 138533"/>
                <a:gd name="connsiteY16" fmla="*/ 228748 h 299855"/>
                <a:gd name="connsiteX17" fmla="*/ 2802 w 138533"/>
                <a:gd name="connsiteY17" fmla="*/ 228748 h 299855"/>
                <a:gd name="connsiteX18" fmla="*/ 65992 w 138533"/>
                <a:gd name="connsiteY18" fmla="*/ 299679 h 299855"/>
                <a:gd name="connsiteX19" fmla="*/ 68017 w 138533"/>
                <a:gd name="connsiteY19" fmla="*/ 299679 h 299855"/>
                <a:gd name="connsiteX20" fmla="*/ 138260 w 138533"/>
                <a:gd name="connsiteY20" fmla="*/ 205237 h 299855"/>
                <a:gd name="connsiteX21" fmla="*/ 138260 w 138533"/>
                <a:gd name="connsiteY21" fmla="*/ 101138 h 299855"/>
                <a:gd name="connsiteX22" fmla="*/ 67945 w 138533"/>
                <a:gd name="connsiteY22" fmla="*/ -140 h 2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533" h="299855">
                  <a:moveTo>
                    <a:pt x="67945" y="-176"/>
                  </a:moveTo>
                  <a:lnTo>
                    <a:pt x="19549" y="-176"/>
                  </a:lnTo>
                  <a:cubicBezTo>
                    <a:pt x="19549" y="-176"/>
                    <a:pt x="6165" y="24275"/>
                    <a:pt x="-273" y="81280"/>
                  </a:cubicBezTo>
                  <a:lnTo>
                    <a:pt x="13725" y="81280"/>
                  </a:lnTo>
                  <a:cubicBezTo>
                    <a:pt x="22478" y="24565"/>
                    <a:pt x="43855" y="14690"/>
                    <a:pt x="64581" y="14690"/>
                  </a:cubicBezTo>
                  <a:cubicBezTo>
                    <a:pt x="82015" y="14690"/>
                    <a:pt x="92541" y="30569"/>
                    <a:pt x="92939" y="47244"/>
                  </a:cubicBezTo>
                  <a:lnTo>
                    <a:pt x="92939" y="139190"/>
                  </a:lnTo>
                  <a:lnTo>
                    <a:pt x="77277" y="139190"/>
                  </a:lnTo>
                  <a:cubicBezTo>
                    <a:pt x="67004" y="139190"/>
                    <a:pt x="63062" y="131955"/>
                    <a:pt x="58106" y="94627"/>
                  </a:cubicBezTo>
                  <a:lnTo>
                    <a:pt x="45302" y="94627"/>
                  </a:lnTo>
                  <a:lnTo>
                    <a:pt x="45302" y="195182"/>
                  </a:lnTo>
                  <a:lnTo>
                    <a:pt x="58106" y="195182"/>
                  </a:lnTo>
                  <a:cubicBezTo>
                    <a:pt x="63062" y="157926"/>
                    <a:pt x="67004" y="154851"/>
                    <a:pt x="77277" y="154851"/>
                  </a:cubicBezTo>
                  <a:lnTo>
                    <a:pt x="92939" y="154851"/>
                  </a:lnTo>
                  <a:lnTo>
                    <a:pt x="92939" y="251427"/>
                  </a:lnTo>
                  <a:cubicBezTo>
                    <a:pt x="92939" y="271647"/>
                    <a:pt x="79411" y="283221"/>
                    <a:pt x="64581" y="283221"/>
                  </a:cubicBezTo>
                  <a:cubicBezTo>
                    <a:pt x="49751" y="283221"/>
                    <a:pt x="29170" y="274504"/>
                    <a:pt x="17812" y="228748"/>
                  </a:cubicBezTo>
                  <a:lnTo>
                    <a:pt x="2802" y="228748"/>
                  </a:lnTo>
                  <a:cubicBezTo>
                    <a:pt x="13291" y="282570"/>
                    <a:pt x="35898" y="299679"/>
                    <a:pt x="65992" y="299679"/>
                  </a:cubicBezTo>
                  <a:lnTo>
                    <a:pt x="68017" y="299679"/>
                  </a:lnTo>
                  <a:cubicBezTo>
                    <a:pt x="102090" y="299679"/>
                    <a:pt x="138260" y="270164"/>
                    <a:pt x="138260" y="205237"/>
                  </a:cubicBezTo>
                  <a:lnTo>
                    <a:pt x="138260" y="101138"/>
                  </a:lnTo>
                  <a:cubicBezTo>
                    <a:pt x="138260" y="38671"/>
                    <a:pt x="104658" y="-140"/>
                    <a:pt x="67945" y="-140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72174DCE-C4B7-4A6D-BA73-279047777F0B}"/>
                </a:ext>
              </a:extLst>
            </p:cNvPr>
            <p:cNvSpPr/>
            <p:nvPr/>
          </p:nvSpPr>
          <p:spPr>
            <a:xfrm>
              <a:off x="901855" y="480170"/>
              <a:ext cx="95707" cy="299674"/>
            </a:xfrm>
            <a:custGeom>
              <a:avLst/>
              <a:gdLst>
                <a:gd name="connsiteX0" fmla="*/ 86158 w 95707"/>
                <a:gd name="connsiteY0" fmla="*/ 0 h 299674"/>
                <a:gd name="connsiteX1" fmla="*/ 64203 w 95707"/>
                <a:gd name="connsiteY1" fmla="*/ 0 h 299674"/>
                <a:gd name="connsiteX2" fmla="*/ 0 w 95707"/>
                <a:gd name="connsiteY2" fmla="*/ 152387 h 299674"/>
                <a:gd name="connsiteX3" fmla="*/ 49518 w 95707"/>
                <a:gd name="connsiteY3" fmla="*/ 299674 h 299674"/>
                <a:gd name="connsiteX4" fmla="*/ 95707 w 95707"/>
                <a:gd name="connsiteY4" fmla="*/ 299674 h 299674"/>
                <a:gd name="connsiteX5" fmla="*/ 34145 w 95707"/>
                <a:gd name="connsiteY5" fmla="*/ 121642 h 299674"/>
                <a:gd name="connsiteX6" fmla="*/ 86158 w 95707"/>
                <a:gd name="connsiteY6" fmla="*/ 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07" h="299674">
                  <a:moveTo>
                    <a:pt x="86158" y="0"/>
                  </a:moveTo>
                  <a:lnTo>
                    <a:pt x="64203" y="0"/>
                  </a:lnTo>
                  <a:lnTo>
                    <a:pt x="0" y="152387"/>
                  </a:lnTo>
                  <a:lnTo>
                    <a:pt x="49518" y="299674"/>
                  </a:lnTo>
                  <a:lnTo>
                    <a:pt x="95707" y="299674"/>
                  </a:lnTo>
                  <a:lnTo>
                    <a:pt x="34145" y="121642"/>
                  </a:lnTo>
                  <a:lnTo>
                    <a:pt x="86158" y="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1190D664-B872-427C-9159-C87FB25952ED}"/>
                </a:ext>
              </a:extLst>
            </p:cNvPr>
            <p:cNvSpPr/>
            <p:nvPr/>
          </p:nvSpPr>
          <p:spPr>
            <a:xfrm>
              <a:off x="1114827" y="493264"/>
              <a:ext cx="44345" cy="273812"/>
            </a:xfrm>
            <a:custGeom>
              <a:avLst/>
              <a:gdLst>
                <a:gd name="connsiteX0" fmla="*/ 21900 w 44345"/>
                <a:gd name="connsiteY0" fmla="*/ 273528 h 273812"/>
                <a:gd name="connsiteX1" fmla="*/ 44072 w 44345"/>
                <a:gd name="connsiteY1" fmla="*/ 243506 h 273812"/>
                <a:gd name="connsiteX2" fmla="*/ 44072 w 44345"/>
                <a:gd name="connsiteY2" fmla="*/ 29773 h 273812"/>
                <a:gd name="connsiteX3" fmla="*/ 21900 w 44345"/>
                <a:gd name="connsiteY3" fmla="*/ -176 h 273812"/>
                <a:gd name="connsiteX4" fmla="*/ -273 w 44345"/>
                <a:gd name="connsiteY4" fmla="*/ 29882 h 273812"/>
                <a:gd name="connsiteX5" fmla="*/ -273 w 44345"/>
                <a:gd name="connsiteY5" fmla="*/ 243506 h 273812"/>
                <a:gd name="connsiteX6" fmla="*/ 21900 w 44345"/>
                <a:gd name="connsiteY6" fmla="*/ 273636 h 2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45" h="273812">
                  <a:moveTo>
                    <a:pt x="21900" y="273528"/>
                  </a:moveTo>
                  <a:cubicBezTo>
                    <a:pt x="33836" y="273528"/>
                    <a:pt x="43602" y="260181"/>
                    <a:pt x="44072" y="243506"/>
                  </a:cubicBezTo>
                  <a:lnTo>
                    <a:pt x="44072" y="29773"/>
                  </a:lnTo>
                  <a:cubicBezTo>
                    <a:pt x="43674" y="13098"/>
                    <a:pt x="33836" y="-176"/>
                    <a:pt x="21900" y="-176"/>
                  </a:cubicBezTo>
                  <a:cubicBezTo>
                    <a:pt x="9963" y="-176"/>
                    <a:pt x="197" y="13243"/>
                    <a:pt x="-273" y="29882"/>
                  </a:cubicBezTo>
                  <a:lnTo>
                    <a:pt x="-273" y="243506"/>
                  </a:lnTo>
                  <a:cubicBezTo>
                    <a:pt x="89" y="260217"/>
                    <a:pt x="9891" y="273636"/>
                    <a:pt x="21900" y="273636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xmlns="" id="{065521F4-2B55-4479-A264-83FD0EC32020}"/>
                </a:ext>
              </a:extLst>
            </p:cNvPr>
            <p:cNvSpPr/>
            <p:nvPr/>
          </p:nvSpPr>
          <p:spPr>
            <a:xfrm>
              <a:off x="968662" y="639575"/>
              <a:ext cx="211308" cy="273920"/>
            </a:xfrm>
            <a:custGeom>
              <a:avLst/>
              <a:gdLst>
                <a:gd name="connsiteX0" fmla="*/ 211036 w 211308"/>
                <a:gd name="connsiteY0" fmla="*/ 121900 h 273920"/>
                <a:gd name="connsiteX1" fmla="*/ 168680 w 211308"/>
                <a:gd name="connsiteY1" fmla="*/ 139551 h 273920"/>
                <a:gd name="connsiteX2" fmla="*/ 167450 w 211308"/>
                <a:gd name="connsiteY2" fmla="*/ 139551 h 273920"/>
                <a:gd name="connsiteX3" fmla="*/ 100571 w 211308"/>
                <a:gd name="connsiteY3" fmla="*/ 55491 h 273920"/>
                <a:gd name="connsiteX4" fmla="*/ 100571 w 211308"/>
                <a:gd name="connsiteY4" fmla="*/ -176 h 273920"/>
                <a:gd name="connsiteX5" fmla="*/ -273 w 211308"/>
                <a:gd name="connsiteY5" fmla="*/ 273745 h 273920"/>
                <a:gd name="connsiteX6" fmla="*/ 155261 w 211308"/>
                <a:gd name="connsiteY6" fmla="*/ 273745 h 2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8" h="273920">
                  <a:moveTo>
                    <a:pt x="211036" y="121900"/>
                  </a:moveTo>
                  <a:cubicBezTo>
                    <a:pt x="199938" y="133352"/>
                    <a:pt x="184624" y="139732"/>
                    <a:pt x="168680" y="139551"/>
                  </a:cubicBezTo>
                  <a:lnTo>
                    <a:pt x="167450" y="139551"/>
                  </a:lnTo>
                  <a:cubicBezTo>
                    <a:pt x="126830" y="139551"/>
                    <a:pt x="102162" y="103380"/>
                    <a:pt x="100571" y="55491"/>
                  </a:cubicBezTo>
                  <a:cubicBezTo>
                    <a:pt x="100571" y="54659"/>
                    <a:pt x="100571" y="28001"/>
                    <a:pt x="100571" y="-176"/>
                  </a:cubicBezTo>
                  <a:lnTo>
                    <a:pt x="-273" y="273745"/>
                  </a:lnTo>
                  <a:lnTo>
                    <a:pt x="155261" y="273745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554958B7-2280-4338-9503-8AC04081FFD6}"/>
                </a:ext>
              </a:extLst>
            </p:cNvPr>
            <p:cNvSpPr/>
            <p:nvPr/>
          </p:nvSpPr>
          <p:spPr>
            <a:xfrm>
              <a:off x="1127487" y="346447"/>
              <a:ext cx="205231" cy="347817"/>
            </a:xfrm>
            <a:custGeom>
              <a:avLst/>
              <a:gdLst>
                <a:gd name="connsiteX0" fmla="*/ 49317 w 205231"/>
                <a:gd name="connsiteY0" fmla="*/ -104 h 347817"/>
                <a:gd name="connsiteX1" fmla="*/ -273 w 205231"/>
                <a:gd name="connsiteY1" fmla="*/ 134813 h 347817"/>
                <a:gd name="connsiteX2" fmla="*/ 8625 w 205231"/>
                <a:gd name="connsiteY2" fmla="*/ 133981 h 347817"/>
                <a:gd name="connsiteX3" fmla="*/ 9240 w 205231"/>
                <a:gd name="connsiteY3" fmla="*/ 133981 h 347817"/>
                <a:gd name="connsiteX4" fmla="*/ 9855 w 205231"/>
                <a:gd name="connsiteY4" fmla="*/ 133981 h 347817"/>
                <a:gd name="connsiteX5" fmla="*/ 76951 w 205231"/>
                <a:gd name="connsiteY5" fmla="*/ 228025 h 347817"/>
                <a:gd name="connsiteX6" fmla="*/ 76951 w 205231"/>
                <a:gd name="connsiteY6" fmla="*/ 346809 h 347817"/>
                <a:gd name="connsiteX7" fmla="*/ 76951 w 205231"/>
                <a:gd name="connsiteY7" fmla="*/ 347641 h 347817"/>
                <a:gd name="connsiteX8" fmla="*/ 204959 w 205231"/>
                <a:gd name="connsiteY8" fmla="*/ -176 h 3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31" h="347817">
                  <a:moveTo>
                    <a:pt x="49317" y="-104"/>
                  </a:moveTo>
                  <a:lnTo>
                    <a:pt x="-273" y="134813"/>
                  </a:lnTo>
                  <a:cubicBezTo>
                    <a:pt x="2664" y="134292"/>
                    <a:pt x="5641" y="134014"/>
                    <a:pt x="8625" y="133981"/>
                  </a:cubicBezTo>
                  <a:cubicBezTo>
                    <a:pt x="8878" y="133981"/>
                    <a:pt x="9059" y="133981"/>
                    <a:pt x="9240" y="133981"/>
                  </a:cubicBezTo>
                  <a:cubicBezTo>
                    <a:pt x="9446" y="133992"/>
                    <a:pt x="9649" y="133992"/>
                    <a:pt x="9855" y="133981"/>
                  </a:cubicBezTo>
                  <a:cubicBezTo>
                    <a:pt x="51234" y="133981"/>
                    <a:pt x="75938" y="179592"/>
                    <a:pt x="76951" y="228025"/>
                  </a:cubicBezTo>
                  <a:lnTo>
                    <a:pt x="76951" y="346809"/>
                  </a:lnTo>
                  <a:cubicBezTo>
                    <a:pt x="76969" y="347088"/>
                    <a:pt x="76969" y="347363"/>
                    <a:pt x="76951" y="347641"/>
                  </a:cubicBezTo>
                  <a:lnTo>
                    <a:pt x="20495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DB84BC20-47F4-47A3-A85B-2C51C013F832}"/>
                </a:ext>
              </a:extLst>
            </p:cNvPr>
            <p:cNvSpPr/>
            <p:nvPr/>
          </p:nvSpPr>
          <p:spPr>
            <a:xfrm>
              <a:off x="1717646" y="480351"/>
              <a:ext cx="162912" cy="299312"/>
            </a:xfrm>
            <a:custGeom>
              <a:avLst/>
              <a:gdLst>
                <a:gd name="connsiteX0" fmla="*/ 117281 w 162912"/>
                <a:gd name="connsiteY0" fmla="*/ -176 h 299312"/>
                <a:gd name="connsiteX1" fmla="*/ 70802 w 162912"/>
                <a:gd name="connsiteY1" fmla="*/ 181690 h 299312"/>
                <a:gd name="connsiteX2" fmla="*/ 70802 w 162912"/>
                <a:gd name="connsiteY2" fmla="*/ -176 h 299312"/>
                <a:gd name="connsiteX3" fmla="*/ -273 w 162912"/>
                <a:gd name="connsiteY3" fmla="*/ -176 h 299312"/>
                <a:gd name="connsiteX4" fmla="*/ -273 w 162912"/>
                <a:gd name="connsiteY4" fmla="*/ 17005 h 299312"/>
                <a:gd name="connsiteX5" fmla="*/ 12170 w 162912"/>
                <a:gd name="connsiteY5" fmla="*/ 17005 h 299312"/>
                <a:gd name="connsiteX6" fmla="*/ 22587 w 162912"/>
                <a:gd name="connsiteY6" fmla="*/ 21490 h 299312"/>
                <a:gd name="connsiteX7" fmla="*/ 26855 w 162912"/>
                <a:gd name="connsiteY7" fmla="*/ 32558 h 299312"/>
                <a:gd name="connsiteX8" fmla="*/ 26855 w 162912"/>
                <a:gd name="connsiteY8" fmla="*/ 299136 h 299312"/>
                <a:gd name="connsiteX9" fmla="*/ 54272 w 162912"/>
                <a:gd name="connsiteY9" fmla="*/ 299136 h 299312"/>
                <a:gd name="connsiteX10" fmla="*/ 117173 w 162912"/>
                <a:gd name="connsiteY10" fmla="*/ 60410 h 299312"/>
                <a:gd name="connsiteX11" fmla="*/ 117173 w 162912"/>
                <a:gd name="connsiteY11" fmla="*/ 299136 h 299312"/>
                <a:gd name="connsiteX12" fmla="*/ 162639 w 162912"/>
                <a:gd name="connsiteY12" fmla="*/ 299136 h 299312"/>
                <a:gd name="connsiteX13" fmla="*/ 162639 w 162912"/>
                <a:gd name="connsiteY13" fmla="*/ -176 h 29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12" h="299312">
                  <a:moveTo>
                    <a:pt x="117281" y="-176"/>
                  </a:moveTo>
                  <a:lnTo>
                    <a:pt x="70802" y="181690"/>
                  </a:lnTo>
                  <a:lnTo>
                    <a:pt x="70802" y="-176"/>
                  </a:lnTo>
                  <a:lnTo>
                    <a:pt x="-273" y="-176"/>
                  </a:lnTo>
                  <a:lnTo>
                    <a:pt x="-273" y="17005"/>
                  </a:lnTo>
                  <a:lnTo>
                    <a:pt x="12170" y="17005"/>
                  </a:lnTo>
                  <a:cubicBezTo>
                    <a:pt x="16116" y="16976"/>
                    <a:pt x="19896" y="18604"/>
                    <a:pt x="22587" y="21490"/>
                  </a:cubicBezTo>
                  <a:cubicBezTo>
                    <a:pt x="25368" y="24503"/>
                    <a:pt x="26895" y="28460"/>
                    <a:pt x="26855" y="32558"/>
                  </a:cubicBezTo>
                  <a:lnTo>
                    <a:pt x="26855" y="299136"/>
                  </a:lnTo>
                  <a:lnTo>
                    <a:pt x="54272" y="299136"/>
                  </a:lnTo>
                  <a:lnTo>
                    <a:pt x="117173" y="60410"/>
                  </a:lnTo>
                  <a:lnTo>
                    <a:pt x="117173" y="299136"/>
                  </a:lnTo>
                  <a:lnTo>
                    <a:pt x="162639" y="299136"/>
                  </a:lnTo>
                  <a:lnTo>
                    <a:pt x="162639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86E15976-3C79-43BF-8499-C075D2283174}"/>
                </a:ext>
              </a:extLst>
            </p:cNvPr>
            <p:cNvSpPr/>
            <p:nvPr/>
          </p:nvSpPr>
          <p:spPr>
            <a:xfrm>
              <a:off x="1293365" y="480532"/>
              <a:ext cx="166384" cy="298950"/>
            </a:xfrm>
            <a:custGeom>
              <a:avLst/>
              <a:gdLst>
                <a:gd name="connsiteX0" fmla="*/ 16 w 166384"/>
                <a:gd name="connsiteY0" fmla="*/ 16969 h 298950"/>
                <a:gd name="connsiteX1" fmla="*/ 2006 w 166384"/>
                <a:gd name="connsiteY1" fmla="*/ 16969 h 298950"/>
                <a:gd name="connsiteX2" fmla="*/ 12604 w 166384"/>
                <a:gd name="connsiteY2" fmla="*/ 21490 h 298950"/>
                <a:gd name="connsiteX3" fmla="*/ 16944 w 166384"/>
                <a:gd name="connsiteY3" fmla="*/ 32522 h 298950"/>
                <a:gd name="connsiteX4" fmla="*/ 16944 w 166384"/>
                <a:gd name="connsiteY4" fmla="*/ 298775 h 298950"/>
                <a:gd name="connsiteX5" fmla="*/ 63206 w 166384"/>
                <a:gd name="connsiteY5" fmla="*/ 298775 h 298950"/>
                <a:gd name="connsiteX6" fmla="*/ 63206 w 166384"/>
                <a:gd name="connsiteY6" fmla="*/ 16969 h 298950"/>
                <a:gd name="connsiteX7" fmla="*/ 102994 w 166384"/>
                <a:gd name="connsiteY7" fmla="*/ 16969 h 298950"/>
                <a:gd name="connsiteX8" fmla="*/ 102994 w 166384"/>
                <a:gd name="connsiteY8" fmla="*/ 298775 h 298950"/>
                <a:gd name="connsiteX9" fmla="*/ 149220 w 166384"/>
                <a:gd name="connsiteY9" fmla="*/ 298775 h 298950"/>
                <a:gd name="connsiteX10" fmla="*/ 149220 w 166384"/>
                <a:gd name="connsiteY10" fmla="*/ 32522 h 298950"/>
                <a:gd name="connsiteX11" fmla="*/ 153524 w 166384"/>
                <a:gd name="connsiteY11" fmla="*/ 21490 h 298950"/>
                <a:gd name="connsiteX12" fmla="*/ 164122 w 166384"/>
                <a:gd name="connsiteY12" fmla="*/ 16969 h 298950"/>
                <a:gd name="connsiteX13" fmla="*/ 166112 w 166384"/>
                <a:gd name="connsiteY13" fmla="*/ 16969 h 298950"/>
                <a:gd name="connsiteX14" fmla="*/ 166112 w 166384"/>
                <a:gd name="connsiteY14" fmla="*/ -176 h 298950"/>
                <a:gd name="connsiteX15" fmla="*/ -273 w 166384"/>
                <a:gd name="connsiteY15" fmla="*/ -176 h 2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84" h="298950">
                  <a:moveTo>
                    <a:pt x="16" y="16969"/>
                  </a:moveTo>
                  <a:lnTo>
                    <a:pt x="2006" y="16969"/>
                  </a:lnTo>
                  <a:cubicBezTo>
                    <a:pt x="6013" y="16943"/>
                    <a:pt x="9851" y="18582"/>
                    <a:pt x="12604" y="21490"/>
                  </a:cubicBezTo>
                  <a:cubicBezTo>
                    <a:pt x="15418" y="24471"/>
                    <a:pt x="16973" y="28424"/>
                    <a:pt x="16944" y="32522"/>
                  </a:cubicBezTo>
                  <a:lnTo>
                    <a:pt x="16944" y="298775"/>
                  </a:lnTo>
                  <a:lnTo>
                    <a:pt x="63206" y="298775"/>
                  </a:lnTo>
                  <a:lnTo>
                    <a:pt x="63206" y="16969"/>
                  </a:lnTo>
                  <a:lnTo>
                    <a:pt x="102994" y="16969"/>
                  </a:lnTo>
                  <a:lnTo>
                    <a:pt x="102994" y="298775"/>
                  </a:lnTo>
                  <a:lnTo>
                    <a:pt x="149220" y="298775"/>
                  </a:lnTo>
                  <a:lnTo>
                    <a:pt x="149220" y="32522"/>
                  </a:lnTo>
                  <a:cubicBezTo>
                    <a:pt x="149198" y="28431"/>
                    <a:pt x="150736" y="24485"/>
                    <a:pt x="153524" y="21490"/>
                  </a:cubicBezTo>
                  <a:cubicBezTo>
                    <a:pt x="156277" y="18582"/>
                    <a:pt x="160115" y="16943"/>
                    <a:pt x="164122" y="16969"/>
                  </a:cubicBezTo>
                  <a:lnTo>
                    <a:pt x="166112" y="16969"/>
                  </a:lnTo>
                  <a:lnTo>
                    <a:pt x="166112" y="-176"/>
                  </a:lnTo>
                  <a:lnTo>
                    <a:pt x="-273" y="-176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FC9D27E9-A2BA-4374-87BF-B245A3DA3313}"/>
                </a:ext>
              </a:extLst>
            </p:cNvPr>
            <p:cNvSpPr/>
            <p:nvPr/>
          </p:nvSpPr>
          <p:spPr>
            <a:xfrm>
              <a:off x="1523555" y="480351"/>
              <a:ext cx="147395" cy="298806"/>
            </a:xfrm>
            <a:custGeom>
              <a:avLst/>
              <a:gdLst>
                <a:gd name="connsiteX0" fmla="*/ 73732 w 147395"/>
                <a:gd name="connsiteY0" fmla="*/ 282860 h 298806"/>
                <a:gd name="connsiteX1" fmla="*/ 45266 w 147395"/>
                <a:gd name="connsiteY1" fmla="*/ 251138 h 298806"/>
                <a:gd name="connsiteX2" fmla="*/ 45266 w 147395"/>
                <a:gd name="connsiteY2" fmla="*/ 47497 h 298806"/>
                <a:gd name="connsiteX3" fmla="*/ 73732 w 147395"/>
                <a:gd name="connsiteY3" fmla="*/ 14943 h 298806"/>
                <a:gd name="connsiteX4" fmla="*/ 127120 w 147395"/>
                <a:gd name="connsiteY4" fmla="*/ 82799 h 298806"/>
                <a:gd name="connsiteX5" fmla="*/ 142131 w 147395"/>
                <a:gd name="connsiteY5" fmla="*/ 82799 h 298806"/>
                <a:gd name="connsiteX6" fmla="*/ 116160 w 147395"/>
                <a:gd name="connsiteY6" fmla="*/ -176 h 298806"/>
                <a:gd name="connsiteX7" fmla="*/ 70079 w 147395"/>
                <a:gd name="connsiteY7" fmla="*/ -176 h 298806"/>
                <a:gd name="connsiteX8" fmla="*/ -273 w 147395"/>
                <a:gd name="connsiteY8" fmla="*/ 100885 h 298806"/>
                <a:gd name="connsiteX9" fmla="*/ -273 w 147395"/>
                <a:gd name="connsiteY9" fmla="*/ 204586 h 298806"/>
                <a:gd name="connsiteX10" fmla="*/ 70079 w 147395"/>
                <a:gd name="connsiteY10" fmla="*/ 298630 h 298806"/>
                <a:gd name="connsiteX11" fmla="*/ 71996 w 147395"/>
                <a:gd name="connsiteY11" fmla="*/ 298630 h 298806"/>
                <a:gd name="connsiteX12" fmla="*/ 147122 w 147395"/>
                <a:gd name="connsiteY12" fmla="*/ 194241 h 298806"/>
                <a:gd name="connsiteX13" fmla="*/ 130664 w 147395"/>
                <a:gd name="connsiteY13" fmla="*/ 194241 h 298806"/>
                <a:gd name="connsiteX14" fmla="*/ 73732 w 147395"/>
                <a:gd name="connsiteY14" fmla="*/ 282534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95" h="298806">
                  <a:moveTo>
                    <a:pt x="73732" y="282860"/>
                  </a:moveTo>
                  <a:cubicBezTo>
                    <a:pt x="58830" y="282860"/>
                    <a:pt x="45266" y="271321"/>
                    <a:pt x="45266" y="251138"/>
                  </a:cubicBezTo>
                  <a:lnTo>
                    <a:pt x="45266" y="47497"/>
                  </a:lnTo>
                  <a:cubicBezTo>
                    <a:pt x="45772" y="30677"/>
                    <a:pt x="56117" y="14943"/>
                    <a:pt x="73732" y="14943"/>
                  </a:cubicBezTo>
                  <a:cubicBezTo>
                    <a:pt x="99051" y="14943"/>
                    <a:pt x="118403" y="30714"/>
                    <a:pt x="127120" y="82799"/>
                  </a:cubicBezTo>
                  <a:lnTo>
                    <a:pt x="142131" y="82799"/>
                  </a:lnTo>
                  <a:cubicBezTo>
                    <a:pt x="132654" y="29303"/>
                    <a:pt x="116160" y="-176"/>
                    <a:pt x="116160" y="-176"/>
                  </a:cubicBezTo>
                  <a:lnTo>
                    <a:pt x="70079" y="-176"/>
                  </a:lnTo>
                  <a:cubicBezTo>
                    <a:pt x="29278" y="-176"/>
                    <a:pt x="-273" y="38599"/>
                    <a:pt x="-273" y="100885"/>
                  </a:cubicBezTo>
                  <a:lnTo>
                    <a:pt x="-273" y="204586"/>
                  </a:lnTo>
                  <a:cubicBezTo>
                    <a:pt x="-273" y="265281"/>
                    <a:pt x="33474" y="298630"/>
                    <a:pt x="70079" y="298630"/>
                  </a:cubicBezTo>
                  <a:lnTo>
                    <a:pt x="71996" y="298630"/>
                  </a:lnTo>
                  <a:cubicBezTo>
                    <a:pt x="113520" y="298630"/>
                    <a:pt x="140720" y="265896"/>
                    <a:pt x="147122" y="194241"/>
                  </a:cubicBezTo>
                  <a:lnTo>
                    <a:pt x="130664" y="194241"/>
                  </a:lnTo>
                  <a:cubicBezTo>
                    <a:pt x="123430" y="277434"/>
                    <a:pt x="90406" y="282534"/>
                    <a:pt x="73732" y="28253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DB045258-9F9E-4627-922E-BF9D16DDBBAA}"/>
                </a:ext>
              </a:extLst>
            </p:cNvPr>
            <p:cNvSpPr/>
            <p:nvPr/>
          </p:nvSpPr>
          <p:spPr>
            <a:xfrm>
              <a:off x="1310654" y="859095"/>
              <a:ext cx="42753" cy="54292"/>
            </a:xfrm>
            <a:custGeom>
              <a:avLst/>
              <a:gdLst>
                <a:gd name="connsiteX0" fmla="*/ 0 w 42753"/>
                <a:gd name="connsiteY0" fmla="*/ 54292 h 54292"/>
                <a:gd name="connsiteX1" fmla="*/ 0 w 42753"/>
                <a:gd name="connsiteY1" fmla="*/ 0 h 54292"/>
                <a:gd name="connsiteX2" fmla="*/ 10200 w 42753"/>
                <a:gd name="connsiteY2" fmla="*/ 0 h 54292"/>
                <a:gd name="connsiteX3" fmla="*/ 10200 w 42753"/>
                <a:gd name="connsiteY3" fmla="*/ 22064 h 54292"/>
                <a:gd name="connsiteX4" fmla="*/ 17507 w 42753"/>
                <a:gd name="connsiteY4" fmla="*/ 22064 h 54292"/>
                <a:gd name="connsiteX5" fmla="*/ 30709 w 42753"/>
                <a:gd name="connsiteY5" fmla="*/ 0 h 54292"/>
                <a:gd name="connsiteX6" fmla="*/ 41813 w 42753"/>
                <a:gd name="connsiteY6" fmla="*/ 0 h 54292"/>
                <a:gd name="connsiteX7" fmla="*/ 25898 w 42753"/>
                <a:gd name="connsiteY7" fmla="*/ 25826 h 54292"/>
                <a:gd name="connsiteX8" fmla="*/ 25898 w 42753"/>
                <a:gd name="connsiteY8" fmla="*/ 26007 h 54292"/>
                <a:gd name="connsiteX9" fmla="*/ 42754 w 42753"/>
                <a:gd name="connsiteY9" fmla="*/ 54292 h 54292"/>
                <a:gd name="connsiteX10" fmla="*/ 31179 w 42753"/>
                <a:gd name="connsiteY10" fmla="*/ 54292 h 54292"/>
                <a:gd name="connsiteX11" fmla="*/ 17507 w 42753"/>
                <a:gd name="connsiteY11" fmla="*/ 30564 h 54292"/>
                <a:gd name="connsiteX12" fmla="*/ 10200 w 42753"/>
                <a:gd name="connsiteY12" fmla="*/ 30564 h 54292"/>
                <a:gd name="connsiteX13" fmla="*/ 10200 w 42753"/>
                <a:gd name="connsiteY13" fmla="*/ 54292 h 54292"/>
                <a:gd name="connsiteX14" fmla="*/ 0 w 42753"/>
                <a:gd name="connsiteY14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53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2064"/>
                  </a:lnTo>
                  <a:lnTo>
                    <a:pt x="17507" y="22064"/>
                  </a:lnTo>
                  <a:lnTo>
                    <a:pt x="30709" y="0"/>
                  </a:lnTo>
                  <a:lnTo>
                    <a:pt x="41813" y="0"/>
                  </a:lnTo>
                  <a:lnTo>
                    <a:pt x="25898" y="25826"/>
                  </a:lnTo>
                  <a:lnTo>
                    <a:pt x="25898" y="26007"/>
                  </a:lnTo>
                  <a:lnTo>
                    <a:pt x="42754" y="54292"/>
                  </a:lnTo>
                  <a:lnTo>
                    <a:pt x="31179" y="54292"/>
                  </a:lnTo>
                  <a:lnTo>
                    <a:pt x="17507" y="30564"/>
                  </a:lnTo>
                  <a:lnTo>
                    <a:pt x="10200" y="30564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C3D5D905-690F-4CE0-BBF1-299D9635A686}"/>
                </a:ext>
              </a:extLst>
            </p:cNvPr>
            <p:cNvSpPr/>
            <p:nvPr/>
          </p:nvSpPr>
          <p:spPr>
            <a:xfrm>
              <a:off x="1359877" y="858191"/>
              <a:ext cx="58137" cy="56106"/>
            </a:xfrm>
            <a:custGeom>
              <a:avLst/>
              <a:gdLst>
                <a:gd name="connsiteX0" fmla="*/ 10258 w 58137"/>
                <a:gd name="connsiteY0" fmla="*/ 27494 h 56106"/>
                <a:gd name="connsiteX1" fmla="*/ 15648 w 58137"/>
                <a:gd name="connsiteY1" fmla="*/ 41311 h 56106"/>
                <a:gd name="connsiteX2" fmla="*/ 41213 w 58137"/>
                <a:gd name="connsiteY2" fmla="*/ 42041 h 56106"/>
                <a:gd name="connsiteX3" fmla="*/ 41944 w 58137"/>
                <a:gd name="connsiteY3" fmla="*/ 41311 h 56106"/>
                <a:gd name="connsiteX4" fmla="*/ 47333 w 58137"/>
                <a:gd name="connsiteY4" fmla="*/ 27494 h 56106"/>
                <a:gd name="connsiteX5" fmla="*/ 29179 w 58137"/>
                <a:gd name="connsiteY5" fmla="*/ 8829 h 56106"/>
                <a:gd name="connsiteX6" fmla="*/ 28778 w 58137"/>
                <a:gd name="connsiteY6" fmla="*/ 8829 h 56106"/>
                <a:gd name="connsiteX7" fmla="*/ 10258 w 58137"/>
                <a:gd name="connsiteY7" fmla="*/ 27128 h 56106"/>
                <a:gd name="connsiteX8" fmla="*/ 10258 w 58137"/>
                <a:gd name="connsiteY8" fmla="*/ 27494 h 56106"/>
                <a:gd name="connsiteX9" fmla="*/ -267 w 58137"/>
                <a:gd name="connsiteY9" fmla="*/ 27494 h 56106"/>
                <a:gd name="connsiteX10" fmla="*/ 8088 w 58137"/>
                <a:gd name="connsiteY10" fmla="*/ 7780 h 56106"/>
                <a:gd name="connsiteX11" fmla="*/ 49503 w 58137"/>
                <a:gd name="connsiteY11" fmla="*/ 7780 h 56106"/>
                <a:gd name="connsiteX12" fmla="*/ 57859 w 58137"/>
                <a:gd name="connsiteY12" fmla="*/ 27494 h 56106"/>
                <a:gd name="connsiteX13" fmla="*/ 49503 w 58137"/>
                <a:gd name="connsiteY13" fmla="*/ 47713 h 56106"/>
                <a:gd name="connsiteX14" fmla="*/ 8088 w 58137"/>
                <a:gd name="connsiteY14" fmla="*/ 47713 h 56106"/>
                <a:gd name="connsiteX15" fmla="*/ -267 w 58137"/>
                <a:gd name="connsiteY15" fmla="*/ 27494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37" h="56106">
                  <a:moveTo>
                    <a:pt x="10258" y="27494"/>
                  </a:moveTo>
                  <a:cubicBezTo>
                    <a:pt x="10114" y="32637"/>
                    <a:pt x="12056" y="37625"/>
                    <a:pt x="15648" y="41311"/>
                  </a:cubicBezTo>
                  <a:cubicBezTo>
                    <a:pt x="22506" y="48574"/>
                    <a:pt x="33954" y="48899"/>
                    <a:pt x="41213" y="42041"/>
                  </a:cubicBezTo>
                  <a:cubicBezTo>
                    <a:pt x="41463" y="41803"/>
                    <a:pt x="41709" y="41560"/>
                    <a:pt x="41944" y="41311"/>
                  </a:cubicBezTo>
                  <a:cubicBezTo>
                    <a:pt x="45521" y="37614"/>
                    <a:pt x="47463" y="32637"/>
                    <a:pt x="47333" y="27494"/>
                  </a:cubicBezTo>
                  <a:cubicBezTo>
                    <a:pt x="47474" y="17326"/>
                    <a:pt x="39343" y="8971"/>
                    <a:pt x="29179" y="8829"/>
                  </a:cubicBezTo>
                  <a:cubicBezTo>
                    <a:pt x="29045" y="8829"/>
                    <a:pt x="28912" y="8829"/>
                    <a:pt x="28778" y="8829"/>
                  </a:cubicBezTo>
                  <a:cubicBezTo>
                    <a:pt x="18610" y="8768"/>
                    <a:pt x="10316" y="16961"/>
                    <a:pt x="10258" y="27128"/>
                  </a:cubicBezTo>
                  <a:cubicBezTo>
                    <a:pt x="10255" y="27251"/>
                    <a:pt x="10258" y="27371"/>
                    <a:pt x="10258" y="27494"/>
                  </a:cubicBezTo>
                  <a:moveTo>
                    <a:pt x="-267" y="27494"/>
                  </a:moveTo>
                  <a:cubicBezTo>
                    <a:pt x="-412" y="20031"/>
                    <a:pt x="2626" y="12862"/>
                    <a:pt x="8088" y="7780"/>
                  </a:cubicBezTo>
                  <a:cubicBezTo>
                    <a:pt x="19854" y="-2828"/>
                    <a:pt x="37737" y="-2828"/>
                    <a:pt x="49503" y="7780"/>
                  </a:cubicBezTo>
                  <a:cubicBezTo>
                    <a:pt x="54965" y="12862"/>
                    <a:pt x="58004" y="20031"/>
                    <a:pt x="57859" y="27494"/>
                  </a:cubicBezTo>
                  <a:cubicBezTo>
                    <a:pt x="58014" y="35104"/>
                    <a:pt x="54983" y="42432"/>
                    <a:pt x="49503" y="47713"/>
                  </a:cubicBezTo>
                  <a:cubicBezTo>
                    <a:pt x="37871" y="58669"/>
                    <a:pt x="19721" y="58669"/>
                    <a:pt x="8088" y="47713"/>
                  </a:cubicBezTo>
                  <a:cubicBezTo>
                    <a:pt x="2608" y="42432"/>
                    <a:pt x="-423" y="35104"/>
                    <a:pt x="-267" y="27494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xmlns="" id="{16680E31-4376-48FB-B99D-A0C36BED7E8E}"/>
                </a:ext>
              </a:extLst>
            </p:cNvPr>
            <p:cNvSpPr/>
            <p:nvPr/>
          </p:nvSpPr>
          <p:spPr>
            <a:xfrm>
              <a:off x="1431898" y="859095"/>
              <a:ext cx="46117" cy="54292"/>
            </a:xfrm>
            <a:custGeom>
              <a:avLst/>
              <a:gdLst>
                <a:gd name="connsiteX0" fmla="*/ 0 w 46117"/>
                <a:gd name="connsiteY0" fmla="*/ 54292 h 54292"/>
                <a:gd name="connsiteX1" fmla="*/ 0 w 46117"/>
                <a:gd name="connsiteY1" fmla="*/ 0 h 54292"/>
                <a:gd name="connsiteX2" fmla="*/ 10236 w 46117"/>
                <a:gd name="connsiteY2" fmla="*/ 0 h 54292"/>
                <a:gd name="connsiteX3" fmla="*/ 10236 w 46117"/>
                <a:gd name="connsiteY3" fmla="*/ 23005 h 54292"/>
                <a:gd name="connsiteX4" fmla="*/ 35990 w 46117"/>
                <a:gd name="connsiteY4" fmla="*/ 23005 h 54292"/>
                <a:gd name="connsiteX5" fmla="*/ 35990 w 46117"/>
                <a:gd name="connsiteY5" fmla="*/ 0 h 54292"/>
                <a:gd name="connsiteX6" fmla="*/ 46117 w 46117"/>
                <a:gd name="connsiteY6" fmla="*/ 0 h 54292"/>
                <a:gd name="connsiteX7" fmla="*/ 46117 w 46117"/>
                <a:gd name="connsiteY7" fmla="*/ 54292 h 54292"/>
                <a:gd name="connsiteX8" fmla="*/ 35990 w 46117"/>
                <a:gd name="connsiteY8" fmla="*/ 54292 h 54292"/>
                <a:gd name="connsiteX9" fmla="*/ 35990 w 46117"/>
                <a:gd name="connsiteY9" fmla="*/ 31505 h 54292"/>
                <a:gd name="connsiteX10" fmla="*/ 10236 w 46117"/>
                <a:gd name="connsiteY10" fmla="*/ 31505 h 54292"/>
                <a:gd name="connsiteX11" fmla="*/ 10236 w 46117"/>
                <a:gd name="connsiteY11" fmla="*/ 54292 h 54292"/>
                <a:gd name="connsiteX12" fmla="*/ 0 w 46117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17" h="54292">
                  <a:moveTo>
                    <a:pt x="0" y="54292"/>
                  </a:moveTo>
                  <a:lnTo>
                    <a:pt x="0" y="0"/>
                  </a:lnTo>
                  <a:lnTo>
                    <a:pt x="10236" y="0"/>
                  </a:lnTo>
                  <a:lnTo>
                    <a:pt x="10236" y="23005"/>
                  </a:lnTo>
                  <a:lnTo>
                    <a:pt x="35990" y="23005"/>
                  </a:lnTo>
                  <a:lnTo>
                    <a:pt x="35990" y="0"/>
                  </a:lnTo>
                  <a:lnTo>
                    <a:pt x="46117" y="0"/>
                  </a:lnTo>
                  <a:lnTo>
                    <a:pt x="46117" y="54292"/>
                  </a:lnTo>
                  <a:lnTo>
                    <a:pt x="35990" y="54292"/>
                  </a:lnTo>
                  <a:lnTo>
                    <a:pt x="35990" y="31505"/>
                  </a:lnTo>
                  <a:lnTo>
                    <a:pt x="10236" y="31505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C052ADD4-1938-4458-AAF7-F53BF678BC87}"/>
                </a:ext>
              </a:extLst>
            </p:cNvPr>
            <p:cNvSpPr/>
            <p:nvPr/>
          </p:nvSpPr>
          <p:spPr>
            <a:xfrm>
              <a:off x="1491857" y="858157"/>
              <a:ext cx="51193" cy="56160"/>
            </a:xfrm>
            <a:custGeom>
              <a:avLst/>
              <a:gdLst>
                <a:gd name="connsiteX0" fmla="*/ -261 w 51193"/>
                <a:gd name="connsiteY0" fmla="*/ 27672 h 56160"/>
                <a:gd name="connsiteX1" fmla="*/ 7878 w 51193"/>
                <a:gd name="connsiteY1" fmla="*/ 7778 h 56160"/>
                <a:gd name="connsiteX2" fmla="*/ 28640 w 51193"/>
                <a:gd name="connsiteY2" fmla="*/ -143 h 56160"/>
                <a:gd name="connsiteX3" fmla="*/ 49401 w 51193"/>
                <a:gd name="connsiteY3" fmla="*/ 7272 h 56160"/>
                <a:gd name="connsiteX4" fmla="*/ 44482 w 51193"/>
                <a:gd name="connsiteY4" fmla="*/ 14506 h 56160"/>
                <a:gd name="connsiteX5" fmla="*/ 37248 w 51193"/>
                <a:gd name="connsiteY5" fmla="*/ 10347 h 56160"/>
                <a:gd name="connsiteX6" fmla="*/ 29110 w 51193"/>
                <a:gd name="connsiteY6" fmla="*/ 8755 h 56160"/>
                <a:gd name="connsiteX7" fmla="*/ 15256 w 51193"/>
                <a:gd name="connsiteY7" fmla="*/ 14108 h 56160"/>
                <a:gd name="connsiteX8" fmla="*/ 10265 w 51193"/>
                <a:gd name="connsiteY8" fmla="*/ 27419 h 56160"/>
                <a:gd name="connsiteX9" fmla="*/ 15329 w 51193"/>
                <a:gd name="connsiteY9" fmla="*/ 41128 h 56160"/>
                <a:gd name="connsiteX10" fmla="*/ 29218 w 51193"/>
                <a:gd name="connsiteY10" fmla="*/ 46843 h 56160"/>
                <a:gd name="connsiteX11" fmla="*/ 45531 w 51193"/>
                <a:gd name="connsiteY11" fmla="*/ 39934 h 56160"/>
                <a:gd name="connsiteX12" fmla="*/ 50920 w 51193"/>
                <a:gd name="connsiteY12" fmla="*/ 47168 h 56160"/>
                <a:gd name="connsiteX13" fmla="*/ 28820 w 51193"/>
                <a:gd name="connsiteY13" fmla="*/ 55958 h 56160"/>
                <a:gd name="connsiteX14" fmla="*/ 7733 w 51193"/>
                <a:gd name="connsiteY14" fmla="*/ 47928 h 56160"/>
                <a:gd name="connsiteX15" fmla="*/ -261 w 51193"/>
                <a:gd name="connsiteY15" fmla="*/ 27672 h 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93" h="56160">
                  <a:moveTo>
                    <a:pt x="-261" y="27672"/>
                  </a:moveTo>
                  <a:cubicBezTo>
                    <a:pt x="-456" y="20192"/>
                    <a:pt x="2495" y="12976"/>
                    <a:pt x="7878" y="7778"/>
                  </a:cubicBezTo>
                  <a:cubicBezTo>
                    <a:pt x="13451" y="2450"/>
                    <a:pt x="20935" y="-403"/>
                    <a:pt x="28640" y="-143"/>
                  </a:cubicBezTo>
                  <a:cubicBezTo>
                    <a:pt x="36268" y="-508"/>
                    <a:pt x="43730" y="2158"/>
                    <a:pt x="49401" y="7272"/>
                  </a:cubicBezTo>
                  <a:lnTo>
                    <a:pt x="44482" y="14506"/>
                  </a:lnTo>
                  <a:cubicBezTo>
                    <a:pt x="42316" y="12734"/>
                    <a:pt x="39870" y="11327"/>
                    <a:pt x="37248" y="10347"/>
                  </a:cubicBezTo>
                  <a:cubicBezTo>
                    <a:pt x="34655" y="9327"/>
                    <a:pt x="31895" y="8788"/>
                    <a:pt x="29110" y="8755"/>
                  </a:cubicBezTo>
                  <a:cubicBezTo>
                    <a:pt x="23937" y="8473"/>
                    <a:pt x="18895" y="10423"/>
                    <a:pt x="15256" y="14108"/>
                  </a:cubicBezTo>
                  <a:cubicBezTo>
                    <a:pt x="11903" y="17715"/>
                    <a:pt x="10113" y="22500"/>
                    <a:pt x="10265" y="27419"/>
                  </a:cubicBezTo>
                  <a:cubicBezTo>
                    <a:pt x="10160" y="32465"/>
                    <a:pt x="11968" y="37362"/>
                    <a:pt x="15329" y="41128"/>
                  </a:cubicBezTo>
                  <a:cubicBezTo>
                    <a:pt x="18884" y="44998"/>
                    <a:pt x="23970" y="47092"/>
                    <a:pt x="29218" y="46843"/>
                  </a:cubicBezTo>
                  <a:cubicBezTo>
                    <a:pt x="35353" y="46781"/>
                    <a:pt x="41220" y="44300"/>
                    <a:pt x="45531" y="39934"/>
                  </a:cubicBezTo>
                  <a:lnTo>
                    <a:pt x="50920" y="47168"/>
                  </a:lnTo>
                  <a:cubicBezTo>
                    <a:pt x="45057" y="52985"/>
                    <a:pt x="37074" y="56157"/>
                    <a:pt x="28820" y="55958"/>
                  </a:cubicBezTo>
                  <a:cubicBezTo>
                    <a:pt x="20986" y="56298"/>
                    <a:pt x="13357" y="53390"/>
                    <a:pt x="7733" y="47928"/>
                  </a:cubicBezTo>
                  <a:cubicBezTo>
                    <a:pt x="2405" y="42557"/>
                    <a:pt x="-485" y="35236"/>
                    <a:pt x="-261" y="27672"/>
                  </a:cubicBezTo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5E6B02A8-7244-46EB-8E4F-F78045DD2D10}"/>
                </a:ext>
              </a:extLst>
            </p:cNvPr>
            <p:cNvSpPr/>
            <p:nvPr/>
          </p:nvSpPr>
          <p:spPr>
            <a:xfrm>
              <a:off x="1549199" y="859131"/>
              <a:ext cx="50313" cy="54256"/>
            </a:xfrm>
            <a:custGeom>
              <a:avLst/>
              <a:gdLst>
                <a:gd name="connsiteX0" fmla="*/ 17487 w 50313"/>
                <a:gd name="connsiteY0" fmla="*/ 32124 h 54256"/>
                <a:gd name="connsiteX1" fmla="*/ 31955 w 50313"/>
                <a:gd name="connsiteY1" fmla="*/ 32124 h 54256"/>
                <a:gd name="connsiteX2" fmla="*/ 26964 w 50313"/>
                <a:gd name="connsiteY2" fmla="*/ 17656 h 54256"/>
                <a:gd name="connsiteX3" fmla="*/ 24757 w 50313"/>
                <a:gd name="connsiteY3" fmla="*/ 9264 h 54256"/>
                <a:gd name="connsiteX4" fmla="*/ 24757 w 50313"/>
                <a:gd name="connsiteY4" fmla="*/ 9264 h 54256"/>
                <a:gd name="connsiteX5" fmla="*/ 22514 w 50313"/>
                <a:gd name="connsiteY5" fmla="*/ 17656 h 54256"/>
                <a:gd name="connsiteX6" fmla="*/ -273 w 50313"/>
                <a:gd name="connsiteY6" fmla="*/ 54080 h 54256"/>
                <a:gd name="connsiteX7" fmla="*/ 19476 w 50313"/>
                <a:gd name="connsiteY7" fmla="*/ -176 h 54256"/>
                <a:gd name="connsiteX8" fmla="*/ 30327 w 50313"/>
                <a:gd name="connsiteY8" fmla="*/ -176 h 54256"/>
                <a:gd name="connsiteX9" fmla="*/ 50040 w 50313"/>
                <a:gd name="connsiteY9" fmla="*/ 54080 h 54256"/>
                <a:gd name="connsiteX10" fmla="*/ 39587 w 50313"/>
                <a:gd name="connsiteY10" fmla="*/ 54080 h 54256"/>
                <a:gd name="connsiteX11" fmla="*/ 34668 w 50313"/>
                <a:gd name="connsiteY11" fmla="*/ 40082 h 54256"/>
                <a:gd name="connsiteX12" fmla="*/ 14955 w 50313"/>
                <a:gd name="connsiteY12" fmla="*/ 40082 h 54256"/>
                <a:gd name="connsiteX13" fmla="*/ 10217 w 50313"/>
                <a:gd name="connsiteY13" fmla="*/ 54008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13" h="54256">
                  <a:moveTo>
                    <a:pt x="17487" y="32124"/>
                  </a:moveTo>
                  <a:lnTo>
                    <a:pt x="31955" y="32124"/>
                  </a:lnTo>
                  <a:lnTo>
                    <a:pt x="26964" y="17656"/>
                  </a:lnTo>
                  <a:lnTo>
                    <a:pt x="24757" y="9264"/>
                  </a:lnTo>
                  <a:lnTo>
                    <a:pt x="24757" y="9264"/>
                  </a:lnTo>
                  <a:cubicBezTo>
                    <a:pt x="23889" y="12882"/>
                    <a:pt x="23165" y="15630"/>
                    <a:pt x="22514" y="17656"/>
                  </a:cubicBezTo>
                  <a:close/>
                  <a:moveTo>
                    <a:pt x="-273" y="54080"/>
                  </a:moveTo>
                  <a:lnTo>
                    <a:pt x="19476" y="-176"/>
                  </a:lnTo>
                  <a:lnTo>
                    <a:pt x="30327" y="-176"/>
                  </a:lnTo>
                  <a:lnTo>
                    <a:pt x="50040" y="54080"/>
                  </a:lnTo>
                  <a:lnTo>
                    <a:pt x="39587" y="54080"/>
                  </a:lnTo>
                  <a:lnTo>
                    <a:pt x="34668" y="40082"/>
                  </a:lnTo>
                  <a:lnTo>
                    <a:pt x="14955" y="40082"/>
                  </a:lnTo>
                  <a:lnTo>
                    <a:pt x="10217" y="54008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9D147B8A-F2E8-4DB1-9ACA-8A4AD091686B}"/>
                </a:ext>
              </a:extLst>
            </p:cNvPr>
            <p:cNvSpPr/>
            <p:nvPr/>
          </p:nvSpPr>
          <p:spPr>
            <a:xfrm>
              <a:off x="1604649" y="859094"/>
              <a:ext cx="46913" cy="54909"/>
            </a:xfrm>
            <a:custGeom>
              <a:avLst/>
              <a:gdLst>
                <a:gd name="connsiteX0" fmla="*/ -273 w 46913"/>
                <a:gd name="connsiteY0" fmla="*/ 45688 h 54909"/>
                <a:gd name="connsiteX1" fmla="*/ 8987 w 46913"/>
                <a:gd name="connsiteY1" fmla="*/ 37550 h 54909"/>
                <a:gd name="connsiteX2" fmla="*/ 11880 w 46913"/>
                <a:gd name="connsiteY2" fmla="*/ 14654 h 54909"/>
                <a:gd name="connsiteX3" fmla="*/ 11880 w 46913"/>
                <a:gd name="connsiteY3" fmla="*/ -176 h 54909"/>
                <a:gd name="connsiteX4" fmla="*/ 46640 w 46913"/>
                <a:gd name="connsiteY4" fmla="*/ -176 h 54909"/>
                <a:gd name="connsiteX5" fmla="*/ 46640 w 46913"/>
                <a:gd name="connsiteY5" fmla="*/ 54080 h 54909"/>
                <a:gd name="connsiteX6" fmla="*/ 36404 w 46913"/>
                <a:gd name="connsiteY6" fmla="*/ 54080 h 54909"/>
                <a:gd name="connsiteX7" fmla="*/ 36404 w 46913"/>
                <a:gd name="connsiteY7" fmla="*/ 8288 h 54909"/>
                <a:gd name="connsiteX8" fmla="*/ 21610 w 46913"/>
                <a:gd name="connsiteY8" fmla="*/ 8288 h 54909"/>
                <a:gd name="connsiteX9" fmla="*/ 21610 w 46913"/>
                <a:gd name="connsiteY9" fmla="*/ 14799 h 54909"/>
                <a:gd name="connsiteX10" fmla="*/ 16474 w 46913"/>
                <a:gd name="connsiteY10" fmla="*/ 44567 h 54909"/>
                <a:gd name="connsiteX11" fmla="*/ -273 w 46913"/>
                <a:gd name="connsiteY11" fmla="*/ 54731 h 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13" h="54909">
                  <a:moveTo>
                    <a:pt x="-273" y="45688"/>
                  </a:moveTo>
                  <a:cubicBezTo>
                    <a:pt x="4133" y="45008"/>
                    <a:pt x="7746" y="41833"/>
                    <a:pt x="8987" y="37550"/>
                  </a:cubicBezTo>
                  <a:cubicBezTo>
                    <a:pt x="11269" y="30142"/>
                    <a:pt x="12249" y="22394"/>
                    <a:pt x="11880" y="14654"/>
                  </a:cubicBezTo>
                  <a:lnTo>
                    <a:pt x="11880" y="-176"/>
                  </a:lnTo>
                  <a:lnTo>
                    <a:pt x="46640" y="-176"/>
                  </a:lnTo>
                  <a:lnTo>
                    <a:pt x="46640" y="54080"/>
                  </a:lnTo>
                  <a:lnTo>
                    <a:pt x="36404" y="54080"/>
                  </a:lnTo>
                  <a:lnTo>
                    <a:pt x="36404" y="8288"/>
                  </a:lnTo>
                  <a:lnTo>
                    <a:pt x="21610" y="8288"/>
                  </a:lnTo>
                  <a:lnTo>
                    <a:pt x="21610" y="14799"/>
                  </a:lnTo>
                  <a:cubicBezTo>
                    <a:pt x="21610" y="28146"/>
                    <a:pt x="19874" y="38093"/>
                    <a:pt x="16474" y="44567"/>
                  </a:cubicBezTo>
                  <a:cubicBezTo>
                    <a:pt x="13313" y="50897"/>
                    <a:pt x="6802" y="54850"/>
                    <a:pt x="-273" y="54731"/>
                  </a:cubicBez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xmlns="" id="{8CAF5875-31AD-4F96-BEA7-34A01DFFAFA6}"/>
                </a:ext>
              </a:extLst>
            </p:cNvPr>
            <p:cNvSpPr/>
            <p:nvPr/>
          </p:nvSpPr>
          <p:spPr>
            <a:xfrm>
              <a:off x="1663064" y="859095"/>
              <a:ext cx="47021" cy="54292"/>
            </a:xfrm>
            <a:custGeom>
              <a:avLst/>
              <a:gdLst>
                <a:gd name="connsiteX0" fmla="*/ 18447 w 47021"/>
                <a:gd name="connsiteY0" fmla="*/ 54292 h 54292"/>
                <a:gd name="connsiteX1" fmla="*/ 18447 w 47021"/>
                <a:gd name="connsiteY1" fmla="*/ 8464 h 54292"/>
                <a:gd name="connsiteX2" fmla="*/ 0 w 47021"/>
                <a:gd name="connsiteY2" fmla="*/ 8464 h 54292"/>
                <a:gd name="connsiteX3" fmla="*/ 0 w 47021"/>
                <a:gd name="connsiteY3" fmla="*/ 0 h 54292"/>
                <a:gd name="connsiteX4" fmla="*/ 47022 w 47021"/>
                <a:gd name="connsiteY4" fmla="*/ 0 h 54292"/>
                <a:gd name="connsiteX5" fmla="*/ 47022 w 47021"/>
                <a:gd name="connsiteY5" fmla="*/ 8464 h 54292"/>
                <a:gd name="connsiteX6" fmla="*/ 28575 w 47021"/>
                <a:gd name="connsiteY6" fmla="*/ 8464 h 54292"/>
                <a:gd name="connsiteX7" fmla="*/ 28575 w 47021"/>
                <a:gd name="connsiteY7" fmla="*/ 54292 h 54292"/>
                <a:gd name="connsiteX8" fmla="*/ 18447 w 47021"/>
                <a:gd name="connsiteY8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1" h="54292">
                  <a:moveTo>
                    <a:pt x="18447" y="54292"/>
                  </a:moveTo>
                  <a:lnTo>
                    <a:pt x="18447" y="8464"/>
                  </a:lnTo>
                  <a:lnTo>
                    <a:pt x="0" y="8464"/>
                  </a:lnTo>
                  <a:lnTo>
                    <a:pt x="0" y="0"/>
                  </a:lnTo>
                  <a:lnTo>
                    <a:pt x="47022" y="0"/>
                  </a:lnTo>
                  <a:lnTo>
                    <a:pt x="47022" y="8464"/>
                  </a:lnTo>
                  <a:lnTo>
                    <a:pt x="28575" y="8464"/>
                  </a:lnTo>
                  <a:lnTo>
                    <a:pt x="28575" y="54292"/>
                  </a:lnTo>
                  <a:lnTo>
                    <a:pt x="18447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87140A8C-C445-4F76-8C44-AE1E718743EA}"/>
                </a:ext>
              </a:extLst>
            </p:cNvPr>
            <p:cNvSpPr/>
            <p:nvPr/>
          </p:nvSpPr>
          <p:spPr>
            <a:xfrm>
              <a:off x="1721661" y="859131"/>
              <a:ext cx="45792" cy="54256"/>
            </a:xfrm>
            <a:custGeom>
              <a:avLst/>
              <a:gdLst>
                <a:gd name="connsiteX0" fmla="*/ -273 w 45792"/>
                <a:gd name="connsiteY0" fmla="*/ 54080 h 54256"/>
                <a:gd name="connsiteX1" fmla="*/ -273 w 45792"/>
                <a:gd name="connsiteY1" fmla="*/ -176 h 54256"/>
                <a:gd name="connsiteX2" fmla="*/ 9927 w 45792"/>
                <a:gd name="connsiteY2" fmla="*/ -176 h 54256"/>
                <a:gd name="connsiteX3" fmla="*/ 9927 w 45792"/>
                <a:gd name="connsiteY3" fmla="*/ 31148 h 54256"/>
                <a:gd name="connsiteX4" fmla="*/ 9385 w 45792"/>
                <a:gd name="connsiteY4" fmla="*/ 39575 h 54256"/>
                <a:gd name="connsiteX5" fmla="*/ 9385 w 45792"/>
                <a:gd name="connsiteY5" fmla="*/ 39575 h 54256"/>
                <a:gd name="connsiteX6" fmla="*/ 14159 w 45792"/>
                <a:gd name="connsiteY6" fmla="*/ 31075 h 54256"/>
                <a:gd name="connsiteX7" fmla="*/ 35391 w 45792"/>
                <a:gd name="connsiteY7" fmla="*/ -176 h 54256"/>
                <a:gd name="connsiteX8" fmla="*/ 45519 w 45792"/>
                <a:gd name="connsiteY8" fmla="*/ -176 h 54256"/>
                <a:gd name="connsiteX9" fmla="*/ 45519 w 45792"/>
                <a:gd name="connsiteY9" fmla="*/ 54080 h 54256"/>
                <a:gd name="connsiteX10" fmla="*/ 35500 w 45792"/>
                <a:gd name="connsiteY10" fmla="*/ 54080 h 54256"/>
                <a:gd name="connsiteX11" fmla="*/ 35500 w 45792"/>
                <a:gd name="connsiteY11" fmla="*/ 22792 h 54256"/>
                <a:gd name="connsiteX12" fmla="*/ 36042 w 45792"/>
                <a:gd name="connsiteY12" fmla="*/ 14401 h 54256"/>
                <a:gd name="connsiteX13" fmla="*/ 36042 w 45792"/>
                <a:gd name="connsiteY13" fmla="*/ 14401 h 54256"/>
                <a:gd name="connsiteX14" fmla="*/ 31340 w 45792"/>
                <a:gd name="connsiteY14" fmla="*/ 22792 h 54256"/>
                <a:gd name="connsiteX15" fmla="*/ 9963 w 45792"/>
                <a:gd name="connsiteY15" fmla="*/ 54080 h 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92" h="54256">
                  <a:moveTo>
                    <a:pt x="-273" y="54080"/>
                  </a:moveTo>
                  <a:lnTo>
                    <a:pt x="-273" y="-176"/>
                  </a:lnTo>
                  <a:lnTo>
                    <a:pt x="9927" y="-176"/>
                  </a:lnTo>
                  <a:lnTo>
                    <a:pt x="9927" y="31148"/>
                  </a:lnTo>
                  <a:lnTo>
                    <a:pt x="9385" y="39575"/>
                  </a:lnTo>
                  <a:lnTo>
                    <a:pt x="9385" y="39575"/>
                  </a:lnTo>
                  <a:cubicBezTo>
                    <a:pt x="11193" y="35958"/>
                    <a:pt x="12785" y="33209"/>
                    <a:pt x="14159" y="31075"/>
                  </a:cubicBezTo>
                  <a:lnTo>
                    <a:pt x="35391" y="-176"/>
                  </a:lnTo>
                  <a:lnTo>
                    <a:pt x="45519" y="-176"/>
                  </a:lnTo>
                  <a:lnTo>
                    <a:pt x="45519" y="54080"/>
                  </a:lnTo>
                  <a:lnTo>
                    <a:pt x="35500" y="54080"/>
                  </a:lnTo>
                  <a:lnTo>
                    <a:pt x="35500" y="22792"/>
                  </a:lnTo>
                  <a:lnTo>
                    <a:pt x="36042" y="14401"/>
                  </a:lnTo>
                  <a:lnTo>
                    <a:pt x="36042" y="14401"/>
                  </a:lnTo>
                  <a:cubicBezTo>
                    <a:pt x="34270" y="18018"/>
                    <a:pt x="32715" y="20658"/>
                    <a:pt x="31340" y="22792"/>
                  </a:cubicBezTo>
                  <a:lnTo>
                    <a:pt x="9963" y="54080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E2373086-D442-4A4F-A7F5-5D4C19B26A7C}"/>
                </a:ext>
              </a:extLst>
            </p:cNvPr>
            <p:cNvSpPr/>
            <p:nvPr/>
          </p:nvSpPr>
          <p:spPr>
            <a:xfrm>
              <a:off x="1784887" y="859095"/>
              <a:ext cx="46081" cy="54292"/>
            </a:xfrm>
            <a:custGeom>
              <a:avLst/>
              <a:gdLst>
                <a:gd name="connsiteX0" fmla="*/ 0 w 46081"/>
                <a:gd name="connsiteY0" fmla="*/ 54292 h 54292"/>
                <a:gd name="connsiteX1" fmla="*/ 0 w 46081"/>
                <a:gd name="connsiteY1" fmla="*/ 0 h 54292"/>
                <a:gd name="connsiteX2" fmla="*/ 10200 w 46081"/>
                <a:gd name="connsiteY2" fmla="*/ 0 h 54292"/>
                <a:gd name="connsiteX3" fmla="*/ 10200 w 46081"/>
                <a:gd name="connsiteY3" fmla="*/ 23005 h 54292"/>
                <a:gd name="connsiteX4" fmla="*/ 35954 w 46081"/>
                <a:gd name="connsiteY4" fmla="*/ 23005 h 54292"/>
                <a:gd name="connsiteX5" fmla="*/ 35954 w 46081"/>
                <a:gd name="connsiteY5" fmla="*/ 0 h 54292"/>
                <a:gd name="connsiteX6" fmla="*/ 46081 w 46081"/>
                <a:gd name="connsiteY6" fmla="*/ 0 h 54292"/>
                <a:gd name="connsiteX7" fmla="*/ 46081 w 46081"/>
                <a:gd name="connsiteY7" fmla="*/ 54292 h 54292"/>
                <a:gd name="connsiteX8" fmla="*/ 35954 w 46081"/>
                <a:gd name="connsiteY8" fmla="*/ 54292 h 54292"/>
                <a:gd name="connsiteX9" fmla="*/ 35954 w 46081"/>
                <a:gd name="connsiteY9" fmla="*/ 31505 h 54292"/>
                <a:gd name="connsiteX10" fmla="*/ 10200 w 46081"/>
                <a:gd name="connsiteY10" fmla="*/ 31505 h 54292"/>
                <a:gd name="connsiteX11" fmla="*/ 10200 w 46081"/>
                <a:gd name="connsiteY11" fmla="*/ 54292 h 54292"/>
                <a:gd name="connsiteX12" fmla="*/ 0 w 46081"/>
                <a:gd name="connsiteY12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81" h="54292">
                  <a:moveTo>
                    <a:pt x="0" y="54292"/>
                  </a:moveTo>
                  <a:lnTo>
                    <a:pt x="0" y="0"/>
                  </a:lnTo>
                  <a:lnTo>
                    <a:pt x="10200" y="0"/>
                  </a:lnTo>
                  <a:lnTo>
                    <a:pt x="10200" y="23005"/>
                  </a:lnTo>
                  <a:lnTo>
                    <a:pt x="35954" y="23005"/>
                  </a:lnTo>
                  <a:lnTo>
                    <a:pt x="35954" y="0"/>
                  </a:lnTo>
                  <a:lnTo>
                    <a:pt x="46081" y="0"/>
                  </a:lnTo>
                  <a:lnTo>
                    <a:pt x="46081" y="54292"/>
                  </a:lnTo>
                  <a:lnTo>
                    <a:pt x="35954" y="54292"/>
                  </a:lnTo>
                  <a:lnTo>
                    <a:pt x="35954" y="31505"/>
                  </a:lnTo>
                  <a:lnTo>
                    <a:pt x="10200" y="31505"/>
                  </a:lnTo>
                  <a:lnTo>
                    <a:pt x="10200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AEA6309E-043B-4F25-99B4-B15FF10CAB8F}"/>
                </a:ext>
              </a:extLst>
            </p:cNvPr>
            <p:cNvSpPr/>
            <p:nvPr/>
          </p:nvSpPr>
          <p:spPr>
            <a:xfrm>
              <a:off x="1848077" y="859095"/>
              <a:ext cx="32336" cy="54292"/>
            </a:xfrm>
            <a:custGeom>
              <a:avLst/>
              <a:gdLst>
                <a:gd name="connsiteX0" fmla="*/ 0 w 32336"/>
                <a:gd name="connsiteY0" fmla="*/ 54292 h 54292"/>
                <a:gd name="connsiteX1" fmla="*/ 0 w 32336"/>
                <a:gd name="connsiteY1" fmla="*/ 0 h 54292"/>
                <a:gd name="connsiteX2" fmla="*/ 32337 w 32336"/>
                <a:gd name="connsiteY2" fmla="*/ 0 h 54292"/>
                <a:gd name="connsiteX3" fmla="*/ 32337 w 32336"/>
                <a:gd name="connsiteY3" fmla="*/ 8464 h 54292"/>
                <a:gd name="connsiteX4" fmla="*/ 10236 w 32336"/>
                <a:gd name="connsiteY4" fmla="*/ 8464 h 54292"/>
                <a:gd name="connsiteX5" fmla="*/ 10236 w 32336"/>
                <a:gd name="connsiteY5" fmla="*/ 54292 h 54292"/>
                <a:gd name="connsiteX6" fmla="*/ 0 w 32336"/>
                <a:gd name="connsiteY6" fmla="*/ 54292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36" h="54292">
                  <a:moveTo>
                    <a:pt x="0" y="54292"/>
                  </a:moveTo>
                  <a:lnTo>
                    <a:pt x="0" y="0"/>
                  </a:lnTo>
                  <a:lnTo>
                    <a:pt x="32337" y="0"/>
                  </a:lnTo>
                  <a:lnTo>
                    <a:pt x="32337" y="8464"/>
                  </a:lnTo>
                  <a:lnTo>
                    <a:pt x="10236" y="8464"/>
                  </a:lnTo>
                  <a:lnTo>
                    <a:pt x="10236" y="54292"/>
                  </a:lnTo>
                  <a:lnTo>
                    <a:pt x="0" y="54292"/>
                  </a:lnTo>
                  <a:close/>
                </a:path>
              </a:pathLst>
            </a:custGeom>
            <a:grpFill/>
            <a:ln w="3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DA1DA0F6-F36C-4547-BAC8-C6A2A2038732}"/>
              </a:ext>
            </a:extLst>
          </p:cNvPr>
          <p:cNvCxnSpPr>
            <a:cxnSpLocks/>
          </p:cNvCxnSpPr>
          <p:nvPr/>
        </p:nvCxnSpPr>
        <p:spPr>
          <a:xfrm>
            <a:off x="634264" y="4211018"/>
            <a:ext cx="0" cy="21897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B2651D5-70B8-4266-B08C-4AD29BA4899C}"/>
              </a:ext>
            </a:extLst>
          </p:cNvPr>
          <p:cNvSpPr/>
          <p:nvPr userDrawn="1"/>
        </p:nvSpPr>
        <p:spPr>
          <a:xfrm rot="10800000">
            <a:off x="-4" y="0"/>
            <a:ext cx="12192001" cy="342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5B6E4C00-E06E-4911-AF47-0300D11C2F70}"/>
              </a:ext>
            </a:extLst>
          </p:cNvPr>
          <p:cNvCxnSpPr>
            <a:cxnSpLocks/>
          </p:cNvCxnSpPr>
          <p:nvPr userDrawn="1"/>
        </p:nvCxnSpPr>
        <p:spPr>
          <a:xfrm>
            <a:off x="634264" y="4211018"/>
            <a:ext cx="0" cy="21897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Текст 26">
            <a:extLst>
              <a:ext uri="{FF2B5EF4-FFF2-40B4-BE49-F238E27FC236}">
                <a16:creationId xmlns:a16="http://schemas.microsoft.com/office/drawing/2014/main" xmlns="" id="{E84A78BA-AD72-43BF-B396-DBB0050454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92" y="4211018"/>
            <a:ext cx="6473508" cy="10833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4400" b="1" spc="0" dirty="0" smtClean="0">
                <a:solidFill>
                  <a:schemeClr val="tx2"/>
                </a:solidFill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pic>
        <p:nvPicPr>
          <p:cNvPr id="53" name="Рисунок 5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6D7C0E7-59E0-1470-F09A-DBA78CD9D5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080" y="81131"/>
            <a:ext cx="1775171" cy="12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423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423616AD-9CD1-47AC-B4E9-EE50514E6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7" cy="4419600"/>
          </a:xfrm>
          <a:custGeom>
            <a:avLst/>
            <a:gdLst>
              <a:gd name="connsiteX0" fmla="*/ 0 w 12191997"/>
              <a:gd name="connsiteY0" fmla="*/ 0 h 4419600"/>
              <a:gd name="connsiteX1" fmla="*/ 12191997 w 12191997"/>
              <a:gd name="connsiteY1" fmla="*/ 0 h 4419600"/>
              <a:gd name="connsiteX2" fmla="*/ 12191997 w 12191997"/>
              <a:gd name="connsiteY2" fmla="*/ 4419600 h 4419600"/>
              <a:gd name="connsiteX3" fmla="*/ 0 w 12191997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4419600">
                <a:moveTo>
                  <a:pt x="0" y="0"/>
                </a:moveTo>
                <a:lnTo>
                  <a:pt x="12191997" y="0"/>
                </a:lnTo>
                <a:lnTo>
                  <a:pt x="12191997" y="4419600"/>
                </a:lnTo>
                <a:lnTo>
                  <a:pt x="0" y="441960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1B9F26A-D16F-4A22-BB17-B9D563A169FB}"/>
              </a:ext>
            </a:extLst>
          </p:cNvPr>
          <p:cNvSpPr/>
          <p:nvPr/>
        </p:nvSpPr>
        <p:spPr>
          <a:xfrm>
            <a:off x="-1" y="4419600"/>
            <a:ext cx="12192001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446D5FE4-0F82-4444-87E4-06929F5FE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1508" y="4930914"/>
            <a:ext cx="1573892" cy="1415772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>
            <a:lvl1pPr marL="0" indent="0">
              <a:buFontTx/>
              <a:buNone/>
              <a:defRPr lang="ru-RU" sz="11500" b="1" spc="-601" dirty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01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47F3D57C-5268-42E2-B52E-345AA135C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4445" y="4930914"/>
            <a:ext cx="6825880" cy="14157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buFontTx/>
              <a:buNone/>
              <a:defRPr lang="ru-RU" sz="44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ru-RU" dirty="0"/>
              <a:t>Заголовок раздела</a:t>
            </a:r>
          </a:p>
          <a:p>
            <a:pPr marL="0" lvl="0"/>
            <a:r>
              <a:rPr lang="ru-RU" dirty="0"/>
              <a:t>в две строки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76E438B-9D13-4A7D-84D5-C5B76E5D2045}"/>
              </a:ext>
            </a:extLst>
          </p:cNvPr>
          <p:cNvSpPr/>
          <p:nvPr userDrawn="1"/>
        </p:nvSpPr>
        <p:spPr>
          <a:xfrm>
            <a:off x="-1" y="4419600"/>
            <a:ext cx="12192001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69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3247179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2"/>
          </p:nvPr>
        </p:nvSpPr>
        <p:spPr>
          <a:xfrm>
            <a:off x="429577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35"/>
          <p:cNvSpPr>
            <a:spLocks noGrp="1"/>
          </p:cNvSpPr>
          <p:nvPr>
            <p:ph type="body" sz="quarter" idx="13"/>
          </p:nvPr>
        </p:nvSpPr>
        <p:spPr>
          <a:xfrm>
            <a:off x="789622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03028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446D5FE4-0F82-4444-87E4-06929F5FE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1508" y="4930914"/>
            <a:ext cx="1573892" cy="1415772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>
            <a:lvl1pPr marL="0" indent="0">
              <a:buFontTx/>
              <a:buNone/>
              <a:defRPr lang="ru-RU" sz="11500" b="1" spc="-601" dirty="0" smtClean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01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47F3D57C-5268-42E2-B52E-345AA135C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4445" y="4930914"/>
            <a:ext cx="6825880" cy="14157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buFontTx/>
              <a:buNone/>
              <a:defRPr lang="ru-RU" sz="4400" b="1" dirty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ru-RU" dirty="0"/>
              <a:t>Заголовок раздела</a:t>
            </a:r>
          </a:p>
          <a:p>
            <a:pPr marL="0" lvl="0"/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xmlns="" val="1974424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10880725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06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8818563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1" y="6461968"/>
            <a:ext cx="10880726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E490DC1-FA8F-430F-B1DF-991AD90A84FD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A2B9A366-C80B-4A36-B55D-3F22E6178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1341439"/>
            <a:ext cx="10917238" cy="451858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>
              <a:buFontTx/>
              <a:buNone/>
              <a:def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lvl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5517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875403"/>
            <a:ext cx="3848262" cy="73879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1" y="6461968"/>
            <a:ext cx="10880726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E490DC1-FA8F-430F-B1DF-991AD90A84FD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A2B9A366-C80B-4A36-B55D-3F22E6178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5226" y="875403"/>
            <a:ext cx="6607011" cy="4984623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>
              <a:buFontTx/>
              <a:buNone/>
              <a:def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lvl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11255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05296CC-177E-4280-BBE0-D065146635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72376" y="-1"/>
            <a:ext cx="4619625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6727160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1" y="6461968"/>
            <a:ext cx="6727159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0667A3-5202-4DA1-9DA7-18284210C31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ИНДАСТРИ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E490DC1-FA8F-430F-B1DF-991AD90A84FD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A2B9A366-C80B-4A36-B55D-3F22E6178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1341439"/>
            <a:ext cx="5546726" cy="451858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>
              <a:buFontTx/>
              <a:buNone/>
              <a:def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lvl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04833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05296CC-177E-4280-BBE0-D065146635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72376" y="-1"/>
            <a:ext cx="4619625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6727160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1" y="6461968"/>
            <a:ext cx="6727159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0667A3-5202-4DA1-9DA7-18284210C31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ИНДАСТРИ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7DBAB67C-A637-4AAC-89A1-DB3C835D66C7}"/>
              </a:ext>
            </a:extLst>
          </p:cNvPr>
          <p:cNvCxnSpPr>
            <a:cxnSpLocks/>
          </p:cNvCxnSpPr>
          <p:nvPr/>
        </p:nvCxnSpPr>
        <p:spPr>
          <a:xfrm>
            <a:off x="635000" y="1341438"/>
            <a:ext cx="0" cy="467995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E490DC1-FA8F-430F-B1DF-991AD90A84FD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0287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431102-E87C-49A4-907D-D2B9888941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0140B7A-9D04-45D7-A2F9-3F883E10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8818563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395638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лева и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05296CC-177E-4280-BBE0-D065146635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6096000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249603"/>
            <a:ext cx="5250782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42202" y="6461968"/>
            <a:ext cx="5008447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0F75810-5A7F-4C59-9512-E17B915D0F8A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6438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права и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29B7547C-66B5-4B69-9C31-33D3DE562B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6137" y="-1"/>
            <a:ext cx="4995864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6350921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6350921" cy="123111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0667A3-5202-4DA1-9DA7-18284210C31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ИНДАСТРИ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9B65997F-C87B-4F5B-9C49-EFDFDD33E626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81830286-31E8-49F7-A783-724750C6D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9362" y="199992"/>
            <a:ext cx="621125" cy="153888"/>
          </a:xfrm>
        </p:spPr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13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вертикальные карточки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29B7547C-66B5-4B69-9C31-33D3DE562B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9900" y="-1"/>
            <a:ext cx="5372101" cy="6858001"/>
          </a:xfrm>
          <a:custGeom>
            <a:avLst/>
            <a:gdLst>
              <a:gd name="connsiteX0" fmla="*/ 0 w 4619625"/>
              <a:gd name="connsiteY0" fmla="*/ 0 h 6858001"/>
              <a:gd name="connsiteX1" fmla="*/ 4619625 w 4619625"/>
              <a:gd name="connsiteY1" fmla="*/ 0 h 6858001"/>
              <a:gd name="connsiteX2" fmla="*/ 4619625 w 4619625"/>
              <a:gd name="connsiteY2" fmla="*/ 6858001 h 6858001"/>
              <a:gd name="connsiteX3" fmla="*/ 0 w 46196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25" h="6858001">
                <a:moveTo>
                  <a:pt x="0" y="0"/>
                </a:moveTo>
                <a:lnTo>
                  <a:pt x="4619625" y="0"/>
                </a:lnTo>
                <a:lnTo>
                  <a:pt x="4619625" y="6858001"/>
                </a:lnTo>
                <a:lnTo>
                  <a:pt x="0" y="68580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5974683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82788"/>
            <a:ext cx="5974683" cy="123111"/>
          </a:xfrm>
        </p:spPr>
        <p:txBody>
          <a:bodyPr anchor="b"/>
          <a:lstStyle/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B42AD9D-6360-4493-9144-35A1B5416190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0667A3-5202-4DA1-9DA7-18284210C314}"/>
              </a:ext>
            </a:extLst>
          </p:cNvPr>
          <p:cNvSpPr txBox="1"/>
          <p:nvPr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ИНДАСТРИ Консалтинг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9D40CCA1-18C2-474A-A6A4-42A59CF2C11B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xmlns="" id="{5261E692-9D9F-057A-10D3-43CA932DF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9362" y="199992"/>
            <a:ext cx="621125" cy="153888"/>
          </a:xfrm>
        </p:spPr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8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2010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F30E4B03-B15E-4558-9790-84EE98DA6F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10880725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27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фото на тёмном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F30E4B03-B15E-4558-9790-84EE98DA6F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49603"/>
            <a:ext cx="8818563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10880725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408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Этапы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C1C19775-0485-4207-ADEF-C725B36800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5240" y="4505248"/>
            <a:ext cx="1156522" cy="1156522"/>
          </a:xfrm>
          <a:custGeom>
            <a:avLst/>
            <a:gdLst>
              <a:gd name="connsiteX0" fmla="*/ 348691 w 1156522"/>
              <a:gd name="connsiteY0" fmla="*/ 0 h 1156522"/>
              <a:gd name="connsiteX1" fmla="*/ 807831 w 1156522"/>
              <a:gd name="connsiteY1" fmla="*/ 0 h 1156522"/>
              <a:gd name="connsiteX2" fmla="*/ 1156522 w 1156522"/>
              <a:gd name="connsiteY2" fmla="*/ 348691 h 1156522"/>
              <a:gd name="connsiteX3" fmla="*/ 1156522 w 1156522"/>
              <a:gd name="connsiteY3" fmla="*/ 807831 h 1156522"/>
              <a:gd name="connsiteX4" fmla="*/ 807831 w 1156522"/>
              <a:gd name="connsiteY4" fmla="*/ 1156522 h 1156522"/>
              <a:gd name="connsiteX5" fmla="*/ 569693 w 1156522"/>
              <a:gd name="connsiteY5" fmla="*/ 1156522 h 1156522"/>
              <a:gd name="connsiteX6" fmla="*/ 348691 w 1156522"/>
              <a:gd name="connsiteY6" fmla="*/ 1156522 h 1156522"/>
              <a:gd name="connsiteX7" fmla="*/ 0 w 1156522"/>
              <a:gd name="connsiteY7" fmla="*/ 1156522 h 1156522"/>
              <a:gd name="connsiteX8" fmla="*/ 0 w 1156522"/>
              <a:gd name="connsiteY8" fmla="*/ 807831 h 1156522"/>
              <a:gd name="connsiteX9" fmla="*/ 0 w 1156522"/>
              <a:gd name="connsiteY9" fmla="*/ 586829 h 1156522"/>
              <a:gd name="connsiteX10" fmla="*/ 0 w 1156522"/>
              <a:gd name="connsiteY10" fmla="*/ 348691 h 1156522"/>
              <a:gd name="connsiteX11" fmla="*/ 348691 w 1156522"/>
              <a:gd name="connsiteY11" fmla="*/ 0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22" h="1156522">
                <a:moveTo>
                  <a:pt x="348691" y="0"/>
                </a:moveTo>
                <a:lnTo>
                  <a:pt x="807831" y="0"/>
                </a:lnTo>
                <a:cubicBezTo>
                  <a:pt x="1000408" y="0"/>
                  <a:pt x="1156522" y="156114"/>
                  <a:pt x="1156522" y="348691"/>
                </a:cubicBezTo>
                <a:lnTo>
                  <a:pt x="1156522" y="807831"/>
                </a:lnTo>
                <a:cubicBezTo>
                  <a:pt x="1156522" y="1000408"/>
                  <a:pt x="1000408" y="1156522"/>
                  <a:pt x="807831" y="1156522"/>
                </a:cubicBezTo>
                <a:lnTo>
                  <a:pt x="569693" y="1156522"/>
                </a:lnTo>
                <a:lnTo>
                  <a:pt x="348691" y="1156522"/>
                </a:lnTo>
                <a:lnTo>
                  <a:pt x="0" y="1156522"/>
                </a:lnTo>
                <a:lnTo>
                  <a:pt x="0" y="807831"/>
                </a:lnTo>
                <a:lnTo>
                  <a:pt x="0" y="586829"/>
                </a:lnTo>
                <a:lnTo>
                  <a:pt x="0" y="348691"/>
                </a:lnTo>
                <a:cubicBezTo>
                  <a:pt x="0" y="156114"/>
                  <a:pt x="156114" y="0"/>
                  <a:pt x="348691" y="0"/>
                </a:cubicBez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C07F70E-BF3E-4D26-B06E-CC0A29E3B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92358" y="1648392"/>
            <a:ext cx="1156522" cy="1156522"/>
          </a:xfrm>
          <a:custGeom>
            <a:avLst/>
            <a:gdLst>
              <a:gd name="connsiteX0" fmla="*/ 0 w 1156522"/>
              <a:gd name="connsiteY0" fmla="*/ 0 h 1156522"/>
              <a:gd name="connsiteX1" fmla="*/ 431903 w 1156522"/>
              <a:gd name="connsiteY1" fmla="*/ 0 h 1156522"/>
              <a:gd name="connsiteX2" fmla="*/ 569693 w 1156522"/>
              <a:gd name="connsiteY2" fmla="*/ 0 h 1156522"/>
              <a:gd name="connsiteX3" fmla="*/ 724619 w 1156522"/>
              <a:gd name="connsiteY3" fmla="*/ 0 h 1156522"/>
              <a:gd name="connsiteX4" fmla="*/ 1156522 w 1156522"/>
              <a:gd name="connsiteY4" fmla="*/ 431903 h 1156522"/>
              <a:gd name="connsiteX5" fmla="*/ 1156522 w 1156522"/>
              <a:gd name="connsiteY5" fmla="*/ 724619 h 1156522"/>
              <a:gd name="connsiteX6" fmla="*/ 724619 w 1156522"/>
              <a:gd name="connsiteY6" fmla="*/ 1156522 h 1156522"/>
              <a:gd name="connsiteX7" fmla="*/ 431903 w 1156522"/>
              <a:gd name="connsiteY7" fmla="*/ 1156522 h 1156522"/>
              <a:gd name="connsiteX8" fmla="*/ 0 w 1156522"/>
              <a:gd name="connsiteY8" fmla="*/ 724619 h 1156522"/>
              <a:gd name="connsiteX9" fmla="*/ 0 w 1156522"/>
              <a:gd name="connsiteY9" fmla="*/ 569693 h 1156522"/>
              <a:gd name="connsiteX10" fmla="*/ 0 w 1156522"/>
              <a:gd name="connsiteY10" fmla="*/ 431903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22" h="1156522">
                <a:moveTo>
                  <a:pt x="0" y="0"/>
                </a:moveTo>
                <a:lnTo>
                  <a:pt x="431903" y="0"/>
                </a:lnTo>
                <a:lnTo>
                  <a:pt x="569693" y="0"/>
                </a:lnTo>
                <a:lnTo>
                  <a:pt x="724619" y="0"/>
                </a:lnTo>
                <a:cubicBezTo>
                  <a:pt x="963152" y="0"/>
                  <a:pt x="1156522" y="193370"/>
                  <a:pt x="1156522" y="431903"/>
                </a:cubicBezTo>
                <a:lnTo>
                  <a:pt x="1156522" y="724619"/>
                </a:lnTo>
                <a:cubicBezTo>
                  <a:pt x="1156522" y="963152"/>
                  <a:pt x="963152" y="1156522"/>
                  <a:pt x="724619" y="1156522"/>
                </a:cubicBezTo>
                <a:lnTo>
                  <a:pt x="431903" y="1156522"/>
                </a:lnTo>
                <a:cubicBezTo>
                  <a:pt x="193370" y="1156522"/>
                  <a:pt x="0" y="963152"/>
                  <a:pt x="0" y="724619"/>
                </a:cubicBezTo>
                <a:lnTo>
                  <a:pt x="0" y="569693"/>
                </a:lnTo>
                <a:lnTo>
                  <a:pt x="0" y="431903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3A1B35FB-1AA7-4B95-8B5C-B1A0F40493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0484" y="4504284"/>
            <a:ext cx="1156522" cy="1156522"/>
          </a:xfrm>
          <a:custGeom>
            <a:avLst/>
            <a:gdLst>
              <a:gd name="connsiteX0" fmla="*/ 348691 w 1156522"/>
              <a:gd name="connsiteY0" fmla="*/ 0 h 1156522"/>
              <a:gd name="connsiteX1" fmla="*/ 807831 w 1156522"/>
              <a:gd name="connsiteY1" fmla="*/ 0 h 1156522"/>
              <a:gd name="connsiteX2" fmla="*/ 1156522 w 1156522"/>
              <a:gd name="connsiteY2" fmla="*/ 348691 h 1156522"/>
              <a:gd name="connsiteX3" fmla="*/ 1156522 w 1156522"/>
              <a:gd name="connsiteY3" fmla="*/ 807831 h 1156522"/>
              <a:gd name="connsiteX4" fmla="*/ 807831 w 1156522"/>
              <a:gd name="connsiteY4" fmla="*/ 1156522 h 1156522"/>
              <a:gd name="connsiteX5" fmla="*/ 569693 w 1156522"/>
              <a:gd name="connsiteY5" fmla="*/ 1156522 h 1156522"/>
              <a:gd name="connsiteX6" fmla="*/ 348691 w 1156522"/>
              <a:gd name="connsiteY6" fmla="*/ 1156522 h 1156522"/>
              <a:gd name="connsiteX7" fmla="*/ 0 w 1156522"/>
              <a:gd name="connsiteY7" fmla="*/ 1156522 h 1156522"/>
              <a:gd name="connsiteX8" fmla="*/ 0 w 1156522"/>
              <a:gd name="connsiteY8" fmla="*/ 807831 h 1156522"/>
              <a:gd name="connsiteX9" fmla="*/ 0 w 1156522"/>
              <a:gd name="connsiteY9" fmla="*/ 586829 h 1156522"/>
              <a:gd name="connsiteX10" fmla="*/ 0 w 1156522"/>
              <a:gd name="connsiteY10" fmla="*/ 348691 h 1156522"/>
              <a:gd name="connsiteX11" fmla="*/ 348691 w 1156522"/>
              <a:gd name="connsiteY11" fmla="*/ 0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22" h="1156522">
                <a:moveTo>
                  <a:pt x="348691" y="0"/>
                </a:moveTo>
                <a:lnTo>
                  <a:pt x="807831" y="0"/>
                </a:lnTo>
                <a:cubicBezTo>
                  <a:pt x="1000408" y="0"/>
                  <a:pt x="1156522" y="156114"/>
                  <a:pt x="1156522" y="348691"/>
                </a:cubicBezTo>
                <a:lnTo>
                  <a:pt x="1156522" y="807831"/>
                </a:lnTo>
                <a:cubicBezTo>
                  <a:pt x="1156522" y="1000408"/>
                  <a:pt x="1000408" y="1156522"/>
                  <a:pt x="807831" y="1156522"/>
                </a:cubicBezTo>
                <a:lnTo>
                  <a:pt x="569693" y="1156522"/>
                </a:lnTo>
                <a:lnTo>
                  <a:pt x="348691" y="1156522"/>
                </a:lnTo>
                <a:lnTo>
                  <a:pt x="0" y="1156522"/>
                </a:lnTo>
                <a:lnTo>
                  <a:pt x="0" y="807831"/>
                </a:lnTo>
                <a:lnTo>
                  <a:pt x="0" y="586829"/>
                </a:lnTo>
                <a:lnTo>
                  <a:pt x="0" y="348691"/>
                </a:lnTo>
                <a:cubicBezTo>
                  <a:pt x="0" y="156114"/>
                  <a:pt x="156114" y="0"/>
                  <a:pt x="348691" y="0"/>
                </a:cubicBez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C9EFF2A5-9A9A-4D09-B0FF-70502D0AE1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37407" y="1648392"/>
            <a:ext cx="1156522" cy="1156522"/>
          </a:xfrm>
          <a:custGeom>
            <a:avLst/>
            <a:gdLst>
              <a:gd name="connsiteX0" fmla="*/ 0 w 1156522"/>
              <a:gd name="connsiteY0" fmla="*/ 0 h 1156522"/>
              <a:gd name="connsiteX1" fmla="*/ 426572 w 1156522"/>
              <a:gd name="connsiteY1" fmla="*/ 0 h 1156522"/>
              <a:gd name="connsiteX2" fmla="*/ 569693 w 1156522"/>
              <a:gd name="connsiteY2" fmla="*/ 0 h 1156522"/>
              <a:gd name="connsiteX3" fmla="*/ 729950 w 1156522"/>
              <a:gd name="connsiteY3" fmla="*/ 0 h 1156522"/>
              <a:gd name="connsiteX4" fmla="*/ 1156522 w 1156522"/>
              <a:gd name="connsiteY4" fmla="*/ 426572 h 1156522"/>
              <a:gd name="connsiteX5" fmla="*/ 1156522 w 1156522"/>
              <a:gd name="connsiteY5" fmla="*/ 729950 h 1156522"/>
              <a:gd name="connsiteX6" fmla="*/ 729950 w 1156522"/>
              <a:gd name="connsiteY6" fmla="*/ 1156522 h 1156522"/>
              <a:gd name="connsiteX7" fmla="*/ 426572 w 1156522"/>
              <a:gd name="connsiteY7" fmla="*/ 1156522 h 1156522"/>
              <a:gd name="connsiteX8" fmla="*/ 0 w 1156522"/>
              <a:gd name="connsiteY8" fmla="*/ 729950 h 1156522"/>
              <a:gd name="connsiteX9" fmla="*/ 0 w 1156522"/>
              <a:gd name="connsiteY9" fmla="*/ 569693 h 1156522"/>
              <a:gd name="connsiteX10" fmla="*/ 0 w 1156522"/>
              <a:gd name="connsiteY10" fmla="*/ 426572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22" h="1156522">
                <a:moveTo>
                  <a:pt x="0" y="0"/>
                </a:moveTo>
                <a:lnTo>
                  <a:pt x="426572" y="0"/>
                </a:lnTo>
                <a:lnTo>
                  <a:pt x="569693" y="0"/>
                </a:lnTo>
                <a:lnTo>
                  <a:pt x="729950" y="0"/>
                </a:lnTo>
                <a:cubicBezTo>
                  <a:pt x="965539" y="0"/>
                  <a:pt x="1156522" y="190983"/>
                  <a:pt x="1156522" y="426572"/>
                </a:cubicBezTo>
                <a:lnTo>
                  <a:pt x="1156522" y="729950"/>
                </a:lnTo>
                <a:cubicBezTo>
                  <a:pt x="1156522" y="965539"/>
                  <a:pt x="965539" y="1156522"/>
                  <a:pt x="729950" y="1156522"/>
                </a:cubicBezTo>
                <a:lnTo>
                  <a:pt x="426572" y="1156522"/>
                </a:lnTo>
                <a:cubicBezTo>
                  <a:pt x="190983" y="1156522"/>
                  <a:pt x="0" y="965539"/>
                  <a:pt x="0" y="729950"/>
                </a:cubicBezTo>
                <a:lnTo>
                  <a:pt x="0" y="569693"/>
                </a:lnTo>
                <a:lnTo>
                  <a:pt x="0" y="426572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9406E4F-26A6-4431-B59E-7429BEE1E1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68289" y="4496543"/>
            <a:ext cx="1156522" cy="1156522"/>
          </a:xfrm>
          <a:custGeom>
            <a:avLst/>
            <a:gdLst>
              <a:gd name="connsiteX0" fmla="*/ 348691 w 1156522"/>
              <a:gd name="connsiteY0" fmla="*/ 0 h 1156522"/>
              <a:gd name="connsiteX1" fmla="*/ 807831 w 1156522"/>
              <a:gd name="connsiteY1" fmla="*/ 0 h 1156522"/>
              <a:gd name="connsiteX2" fmla="*/ 1156522 w 1156522"/>
              <a:gd name="connsiteY2" fmla="*/ 348691 h 1156522"/>
              <a:gd name="connsiteX3" fmla="*/ 1156522 w 1156522"/>
              <a:gd name="connsiteY3" fmla="*/ 807831 h 1156522"/>
              <a:gd name="connsiteX4" fmla="*/ 807831 w 1156522"/>
              <a:gd name="connsiteY4" fmla="*/ 1156522 h 1156522"/>
              <a:gd name="connsiteX5" fmla="*/ 569693 w 1156522"/>
              <a:gd name="connsiteY5" fmla="*/ 1156522 h 1156522"/>
              <a:gd name="connsiteX6" fmla="*/ 348691 w 1156522"/>
              <a:gd name="connsiteY6" fmla="*/ 1156522 h 1156522"/>
              <a:gd name="connsiteX7" fmla="*/ 0 w 1156522"/>
              <a:gd name="connsiteY7" fmla="*/ 1156522 h 1156522"/>
              <a:gd name="connsiteX8" fmla="*/ 0 w 1156522"/>
              <a:gd name="connsiteY8" fmla="*/ 807831 h 1156522"/>
              <a:gd name="connsiteX9" fmla="*/ 0 w 1156522"/>
              <a:gd name="connsiteY9" fmla="*/ 586829 h 1156522"/>
              <a:gd name="connsiteX10" fmla="*/ 0 w 1156522"/>
              <a:gd name="connsiteY10" fmla="*/ 348691 h 1156522"/>
              <a:gd name="connsiteX11" fmla="*/ 348691 w 1156522"/>
              <a:gd name="connsiteY11" fmla="*/ 0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522" h="1156522">
                <a:moveTo>
                  <a:pt x="348691" y="0"/>
                </a:moveTo>
                <a:lnTo>
                  <a:pt x="807831" y="0"/>
                </a:lnTo>
                <a:cubicBezTo>
                  <a:pt x="1000408" y="0"/>
                  <a:pt x="1156522" y="156114"/>
                  <a:pt x="1156522" y="348691"/>
                </a:cubicBezTo>
                <a:lnTo>
                  <a:pt x="1156522" y="807831"/>
                </a:lnTo>
                <a:cubicBezTo>
                  <a:pt x="1156522" y="1000408"/>
                  <a:pt x="1000408" y="1156522"/>
                  <a:pt x="807831" y="1156522"/>
                </a:cubicBezTo>
                <a:lnTo>
                  <a:pt x="569693" y="1156522"/>
                </a:lnTo>
                <a:lnTo>
                  <a:pt x="348691" y="1156522"/>
                </a:lnTo>
                <a:lnTo>
                  <a:pt x="0" y="1156522"/>
                </a:lnTo>
                <a:lnTo>
                  <a:pt x="0" y="807831"/>
                </a:lnTo>
                <a:lnTo>
                  <a:pt x="0" y="586829"/>
                </a:lnTo>
                <a:lnTo>
                  <a:pt x="0" y="348691"/>
                </a:lnTo>
                <a:cubicBezTo>
                  <a:pt x="0" y="156114"/>
                  <a:pt x="156114" y="0"/>
                  <a:pt x="348691" y="0"/>
                </a:cubicBez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7B0CBBF0-91CB-4E04-8588-8554B9800F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6515" y="1648392"/>
            <a:ext cx="1156522" cy="1156522"/>
          </a:xfrm>
          <a:custGeom>
            <a:avLst/>
            <a:gdLst>
              <a:gd name="connsiteX0" fmla="*/ 0 w 1156522"/>
              <a:gd name="connsiteY0" fmla="*/ 0 h 1156522"/>
              <a:gd name="connsiteX1" fmla="*/ 426572 w 1156522"/>
              <a:gd name="connsiteY1" fmla="*/ 0 h 1156522"/>
              <a:gd name="connsiteX2" fmla="*/ 569693 w 1156522"/>
              <a:gd name="connsiteY2" fmla="*/ 0 h 1156522"/>
              <a:gd name="connsiteX3" fmla="*/ 729950 w 1156522"/>
              <a:gd name="connsiteY3" fmla="*/ 0 h 1156522"/>
              <a:gd name="connsiteX4" fmla="*/ 1156522 w 1156522"/>
              <a:gd name="connsiteY4" fmla="*/ 426572 h 1156522"/>
              <a:gd name="connsiteX5" fmla="*/ 1156522 w 1156522"/>
              <a:gd name="connsiteY5" fmla="*/ 729950 h 1156522"/>
              <a:gd name="connsiteX6" fmla="*/ 729950 w 1156522"/>
              <a:gd name="connsiteY6" fmla="*/ 1156522 h 1156522"/>
              <a:gd name="connsiteX7" fmla="*/ 426572 w 1156522"/>
              <a:gd name="connsiteY7" fmla="*/ 1156522 h 1156522"/>
              <a:gd name="connsiteX8" fmla="*/ 0 w 1156522"/>
              <a:gd name="connsiteY8" fmla="*/ 729950 h 1156522"/>
              <a:gd name="connsiteX9" fmla="*/ 0 w 1156522"/>
              <a:gd name="connsiteY9" fmla="*/ 569693 h 1156522"/>
              <a:gd name="connsiteX10" fmla="*/ 0 w 1156522"/>
              <a:gd name="connsiteY10" fmla="*/ 426572 h 1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6522" h="1156522">
                <a:moveTo>
                  <a:pt x="0" y="0"/>
                </a:moveTo>
                <a:lnTo>
                  <a:pt x="426572" y="0"/>
                </a:lnTo>
                <a:lnTo>
                  <a:pt x="569693" y="0"/>
                </a:lnTo>
                <a:lnTo>
                  <a:pt x="729950" y="0"/>
                </a:lnTo>
                <a:cubicBezTo>
                  <a:pt x="965539" y="0"/>
                  <a:pt x="1156522" y="190983"/>
                  <a:pt x="1156522" y="426572"/>
                </a:cubicBezTo>
                <a:lnTo>
                  <a:pt x="1156522" y="729950"/>
                </a:lnTo>
                <a:cubicBezTo>
                  <a:pt x="1156522" y="965539"/>
                  <a:pt x="965539" y="1156522"/>
                  <a:pt x="729950" y="1156522"/>
                </a:cubicBezTo>
                <a:lnTo>
                  <a:pt x="426572" y="1156522"/>
                </a:lnTo>
                <a:cubicBezTo>
                  <a:pt x="190983" y="1156522"/>
                  <a:pt x="0" y="965539"/>
                  <a:pt x="0" y="729950"/>
                </a:cubicBezTo>
                <a:lnTo>
                  <a:pt x="0" y="569693"/>
                </a:lnTo>
                <a:lnTo>
                  <a:pt x="0" y="426572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2" y="6461968"/>
            <a:ext cx="10880725" cy="1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808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3927B4F-1088-4E46-A66C-B917FC6A6FB7}"/>
              </a:ext>
            </a:extLst>
          </p:cNvPr>
          <p:cNvSpPr>
            <a:spLocks/>
          </p:cNvSpPr>
          <p:nvPr userDrawn="1"/>
        </p:nvSpPr>
        <p:spPr>
          <a:xfrm>
            <a:off x="0" y="3970256"/>
            <a:ext cx="12192000" cy="2887745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xmlns="" id="{DB3B2D3B-70FC-4A8E-B31C-F2E030646E67}"/>
              </a:ext>
            </a:extLst>
          </p:cNvPr>
          <p:cNvSpPr/>
          <p:nvPr/>
        </p:nvSpPr>
        <p:spPr>
          <a:xfrm>
            <a:off x="964671" y="1233648"/>
            <a:ext cx="1666724" cy="1666724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5670E40-6885-4FB3-A3BA-2E70130BC16A}"/>
              </a:ext>
            </a:extLst>
          </p:cNvPr>
          <p:cNvSpPr/>
          <p:nvPr userDrawn="1"/>
        </p:nvSpPr>
        <p:spPr>
          <a:xfrm>
            <a:off x="639762" y="1773237"/>
            <a:ext cx="2320534" cy="4248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E24970-F060-40B5-AB44-B694E7B60D05}"/>
              </a:ext>
            </a:extLst>
          </p:cNvPr>
          <p:cNvSpPr>
            <a:spLocks/>
          </p:cNvSpPr>
          <p:nvPr/>
        </p:nvSpPr>
        <p:spPr>
          <a:xfrm>
            <a:off x="0" y="3970256"/>
            <a:ext cx="12192000" cy="2887745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56DCB53-FAB7-4755-8801-AFAF69357BCE}"/>
              </a:ext>
            </a:extLst>
          </p:cNvPr>
          <p:cNvSpPr/>
          <p:nvPr/>
        </p:nvSpPr>
        <p:spPr>
          <a:xfrm>
            <a:off x="639762" y="1773237"/>
            <a:ext cx="2320534" cy="4248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xmlns="" id="{C3492969-867D-431E-96A9-A2E602D44168}"/>
              </a:ext>
            </a:extLst>
          </p:cNvPr>
          <p:cNvSpPr/>
          <p:nvPr userDrawn="1"/>
        </p:nvSpPr>
        <p:spPr>
          <a:xfrm>
            <a:off x="962891" y="1780309"/>
            <a:ext cx="1668504" cy="1120063"/>
          </a:xfrm>
          <a:custGeom>
            <a:avLst/>
            <a:gdLst>
              <a:gd name="connsiteX0" fmla="*/ 0 w 1666724"/>
              <a:gd name="connsiteY0" fmla="*/ 0 h 1666724"/>
              <a:gd name="connsiteX1" fmla="*/ 1666724 w 1666724"/>
              <a:gd name="connsiteY1" fmla="*/ 0 h 1666724"/>
              <a:gd name="connsiteX2" fmla="*/ 1666724 w 1666724"/>
              <a:gd name="connsiteY2" fmla="*/ 1666724 h 1666724"/>
              <a:gd name="connsiteX3" fmla="*/ 0 w 1666724"/>
              <a:gd name="connsiteY3" fmla="*/ 1666724 h 1666724"/>
              <a:gd name="connsiteX4" fmla="*/ 0 w 1666724"/>
              <a:gd name="connsiteY4" fmla="*/ 0 h 1666724"/>
              <a:gd name="connsiteX0" fmla="*/ 0 w 1666724"/>
              <a:gd name="connsiteY0" fmla="*/ 0 h 1666724"/>
              <a:gd name="connsiteX1" fmla="*/ 1666724 w 1666724"/>
              <a:gd name="connsiteY1" fmla="*/ 0 h 1666724"/>
              <a:gd name="connsiteX2" fmla="*/ 1664229 w 1666724"/>
              <a:gd name="connsiteY2" fmla="*/ 546661 h 1666724"/>
              <a:gd name="connsiteX3" fmla="*/ 1666724 w 1666724"/>
              <a:gd name="connsiteY3" fmla="*/ 1666724 h 1666724"/>
              <a:gd name="connsiteX4" fmla="*/ 0 w 1666724"/>
              <a:gd name="connsiteY4" fmla="*/ 1666724 h 1666724"/>
              <a:gd name="connsiteX5" fmla="*/ 0 w 1666724"/>
              <a:gd name="connsiteY5" fmla="*/ 0 h 1666724"/>
              <a:gd name="connsiteX0" fmla="*/ 1780 w 1668504"/>
              <a:gd name="connsiteY0" fmla="*/ 0 h 1666724"/>
              <a:gd name="connsiteX1" fmla="*/ 1668504 w 1668504"/>
              <a:gd name="connsiteY1" fmla="*/ 0 h 1666724"/>
              <a:gd name="connsiteX2" fmla="*/ 1666009 w 1668504"/>
              <a:gd name="connsiteY2" fmla="*/ 546661 h 1666724"/>
              <a:gd name="connsiteX3" fmla="*/ 1668504 w 1668504"/>
              <a:gd name="connsiteY3" fmla="*/ 1666724 h 1666724"/>
              <a:gd name="connsiteX4" fmla="*/ 1780 w 1668504"/>
              <a:gd name="connsiteY4" fmla="*/ 1666724 h 1666724"/>
              <a:gd name="connsiteX5" fmla="*/ 0 w 1668504"/>
              <a:gd name="connsiteY5" fmla="*/ 546661 h 1666724"/>
              <a:gd name="connsiteX6" fmla="*/ 1780 w 1668504"/>
              <a:gd name="connsiteY6" fmla="*/ 0 h 1666724"/>
              <a:gd name="connsiteX0" fmla="*/ 1780 w 1668504"/>
              <a:gd name="connsiteY0" fmla="*/ 0 h 1666724"/>
              <a:gd name="connsiteX1" fmla="*/ 1668504 w 1668504"/>
              <a:gd name="connsiteY1" fmla="*/ 0 h 1666724"/>
              <a:gd name="connsiteX2" fmla="*/ 1666009 w 1668504"/>
              <a:gd name="connsiteY2" fmla="*/ 546661 h 1666724"/>
              <a:gd name="connsiteX3" fmla="*/ 1668504 w 1668504"/>
              <a:gd name="connsiteY3" fmla="*/ 1666724 h 1666724"/>
              <a:gd name="connsiteX4" fmla="*/ 1780 w 1668504"/>
              <a:gd name="connsiteY4" fmla="*/ 1666724 h 1666724"/>
              <a:gd name="connsiteX5" fmla="*/ 0 w 1668504"/>
              <a:gd name="connsiteY5" fmla="*/ 546661 h 1666724"/>
              <a:gd name="connsiteX6" fmla="*/ 93220 w 1668504"/>
              <a:gd name="connsiteY6" fmla="*/ 91440 h 1666724"/>
              <a:gd name="connsiteX0" fmla="*/ 1780 w 1668504"/>
              <a:gd name="connsiteY0" fmla="*/ 0 h 1666724"/>
              <a:gd name="connsiteX1" fmla="*/ 1668504 w 1668504"/>
              <a:gd name="connsiteY1" fmla="*/ 0 h 1666724"/>
              <a:gd name="connsiteX2" fmla="*/ 1666009 w 1668504"/>
              <a:gd name="connsiteY2" fmla="*/ 546661 h 1666724"/>
              <a:gd name="connsiteX3" fmla="*/ 1668504 w 1668504"/>
              <a:gd name="connsiteY3" fmla="*/ 1666724 h 1666724"/>
              <a:gd name="connsiteX4" fmla="*/ 1780 w 1668504"/>
              <a:gd name="connsiteY4" fmla="*/ 1666724 h 1666724"/>
              <a:gd name="connsiteX5" fmla="*/ 0 w 1668504"/>
              <a:gd name="connsiteY5" fmla="*/ 546661 h 1666724"/>
              <a:gd name="connsiteX0" fmla="*/ 1668504 w 1668504"/>
              <a:gd name="connsiteY0" fmla="*/ 0 h 1666724"/>
              <a:gd name="connsiteX1" fmla="*/ 1666009 w 1668504"/>
              <a:gd name="connsiteY1" fmla="*/ 546661 h 1666724"/>
              <a:gd name="connsiteX2" fmla="*/ 1668504 w 1668504"/>
              <a:gd name="connsiteY2" fmla="*/ 1666724 h 1666724"/>
              <a:gd name="connsiteX3" fmla="*/ 1780 w 1668504"/>
              <a:gd name="connsiteY3" fmla="*/ 1666724 h 1666724"/>
              <a:gd name="connsiteX4" fmla="*/ 0 w 1668504"/>
              <a:gd name="connsiteY4" fmla="*/ 546661 h 1666724"/>
              <a:gd name="connsiteX0" fmla="*/ 1666009 w 1668504"/>
              <a:gd name="connsiteY0" fmla="*/ 0 h 1120063"/>
              <a:gd name="connsiteX1" fmla="*/ 1668504 w 1668504"/>
              <a:gd name="connsiteY1" fmla="*/ 1120063 h 1120063"/>
              <a:gd name="connsiteX2" fmla="*/ 1780 w 1668504"/>
              <a:gd name="connsiteY2" fmla="*/ 1120063 h 1120063"/>
              <a:gd name="connsiteX3" fmla="*/ 0 w 1668504"/>
              <a:gd name="connsiteY3" fmla="*/ 0 h 112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504" h="1120063">
                <a:moveTo>
                  <a:pt x="1666009" y="0"/>
                </a:moveTo>
                <a:cubicBezTo>
                  <a:pt x="1666841" y="373354"/>
                  <a:pt x="1667672" y="746709"/>
                  <a:pt x="1668504" y="1120063"/>
                </a:cubicBezTo>
                <a:lnTo>
                  <a:pt x="1780" y="1120063"/>
                </a:lnTo>
                <a:cubicBezTo>
                  <a:pt x="1187" y="746709"/>
                  <a:pt x="593" y="373354"/>
                  <a:pt x="0" y="0"/>
                </a:cubicBezTo>
              </a:path>
            </a:pathLst>
          </a:cu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AE4062E9-5498-4EAD-A48A-EAD23E2935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8891" y="1307854"/>
            <a:ext cx="1518285" cy="1518285"/>
          </a:xfrm>
          <a:prstGeom prst="rect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 dirty="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524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6C91BB4E-07D0-4FEA-81EC-C896017CB2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763" y="915940"/>
            <a:ext cx="10910887" cy="2844681"/>
          </a:xfrm>
          <a:custGeom>
            <a:avLst/>
            <a:gdLst>
              <a:gd name="connsiteX0" fmla="*/ 0 w 10910887"/>
              <a:gd name="connsiteY0" fmla="*/ 0 h 2844681"/>
              <a:gd name="connsiteX1" fmla="*/ 10910887 w 10910887"/>
              <a:gd name="connsiteY1" fmla="*/ 0 h 2844681"/>
              <a:gd name="connsiteX2" fmla="*/ 10910887 w 10910887"/>
              <a:gd name="connsiteY2" fmla="*/ 2844681 h 2844681"/>
              <a:gd name="connsiteX3" fmla="*/ 0 w 10910887"/>
              <a:gd name="connsiteY3" fmla="*/ 2844681 h 284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0887" h="2844681">
                <a:moveTo>
                  <a:pt x="0" y="0"/>
                </a:moveTo>
                <a:lnTo>
                  <a:pt x="10910887" y="0"/>
                </a:lnTo>
                <a:lnTo>
                  <a:pt x="10910887" y="2844681"/>
                </a:lnTo>
                <a:lnTo>
                  <a:pt x="0" y="284468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8ACC9FFE-814A-475C-AF38-9C8A37552C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4274847"/>
            <a:ext cx="4603751" cy="11079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FontTx/>
              <a:buNone/>
              <a:defRPr lang="ru-RU" sz="4000" b="0" kern="0" smtClean="0">
                <a:solidFill>
                  <a:schemeClr val="accent1"/>
                </a:solidFill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ru-RU" dirty="0"/>
              <a:t>Фамилия </a:t>
            </a:r>
            <a:br>
              <a:rPr lang="ru-RU" dirty="0"/>
            </a:br>
            <a:r>
              <a:rPr lang="ru-RU" dirty="0"/>
              <a:t>Имя 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0D6AE1B7-ED69-458D-9A31-BE4EA563C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5470374"/>
            <a:ext cx="4603751" cy="2492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ru-RU" sz="1800" kern="0" dirty="0" smtClean="0">
                <a:solidFill>
                  <a:schemeClr val="accent3"/>
                </a:solidFill>
                <a:cs typeface="Arial"/>
              </a:defRPr>
            </a:lvl1pPr>
          </a:lstStyle>
          <a:p>
            <a:pPr marL="0" lvl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676594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лайд о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DE7E23E-D88C-443E-B79F-505FC0490B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12191999" cy="2973491"/>
          </a:xfrm>
          <a:custGeom>
            <a:avLst/>
            <a:gdLst>
              <a:gd name="connsiteX0" fmla="*/ 0 w 12191999"/>
              <a:gd name="connsiteY0" fmla="*/ 0 h 2973491"/>
              <a:gd name="connsiteX1" fmla="*/ 12191999 w 12191999"/>
              <a:gd name="connsiteY1" fmla="*/ 0 h 2973491"/>
              <a:gd name="connsiteX2" fmla="*/ 12191999 w 12191999"/>
              <a:gd name="connsiteY2" fmla="*/ 2973491 h 2973491"/>
              <a:gd name="connsiteX3" fmla="*/ 0 w 12191999"/>
              <a:gd name="connsiteY3" fmla="*/ 2973491 h 29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973491">
                <a:moveTo>
                  <a:pt x="0" y="0"/>
                </a:moveTo>
                <a:lnTo>
                  <a:pt x="12191999" y="0"/>
                </a:lnTo>
                <a:lnTo>
                  <a:pt x="12191999" y="2973491"/>
                </a:lnTo>
                <a:lnTo>
                  <a:pt x="0" y="297349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/>
              <a:t>Вставка рисунка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0140B7A-9D04-45D7-A2F9-3F883E106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908050"/>
            <a:ext cx="8818563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ru-RU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26520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5780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ей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E5504E-E107-447D-9910-B59E4A8E125C}"/>
              </a:ext>
            </a:extLst>
          </p:cNvPr>
          <p:cNvSpPr>
            <a:spLocks/>
          </p:cNvSpPr>
          <p:nvPr userDrawn="1"/>
        </p:nvSpPr>
        <p:spPr>
          <a:xfrm>
            <a:off x="0" y="3617843"/>
            <a:ext cx="12192000" cy="3240158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3" y="6461968"/>
            <a:ext cx="7807552" cy="156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xmlns="" id="{A70C6F4C-C316-3F23-7480-98DB0E456D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4271" y="3215051"/>
            <a:ext cx="4912114" cy="2763064"/>
          </a:xfrm>
          <a:custGeom>
            <a:avLst/>
            <a:gdLst>
              <a:gd name="connsiteX0" fmla="*/ 0 w 3627361"/>
              <a:gd name="connsiteY0" fmla="*/ 0 h 3117501"/>
              <a:gd name="connsiteX1" fmla="*/ 3627361 w 3627361"/>
              <a:gd name="connsiteY1" fmla="*/ 0 h 3117501"/>
              <a:gd name="connsiteX2" fmla="*/ 3627361 w 3627361"/>
              <a:gd name="connsiteY2" fmla="*/ 3117501 h 3117501"/>
              <a:gd name="connsiteX3" fmla="*/ 0 w 3627361"/>
              <a:gd name="connsiteY3" fmla="*/ 3117501 h 311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361" h="3117501">
                <a:moveTo>
                  <a:pt x="0" y="0"/>
                </a:moveTo>
                <a:lnTo>
                  <a:pt x="3627361" y="0"/>
                </a:lnTo>
                <a:lnTo>
                  <a:pt x="3627361" y="3117501"/>
                </a:lnTo>
                <a:lnTo>
                  <a:pt x="0" y="31175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000" dirty="0"/>
            </a:lvl1pPr>
          </a:lstStyle>
          <a:p>
            <a:pPr marL="228600" lvl="0" indent="-228600" algn="ctr"/>
            <a:r>
              <a:rPr lang="ru-RU" dirty="0"/>
              <a:t>Вставка рисунка</a:t>
            </a:r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xmlns="" id="{2A67BA3B-126D-A68C-3302-1B4545D597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4854" y="1341438"/>
            <a:ext cx="4912114" cy="2763064"/>
          </a:xfrm>
          <a:custGeom>
            <a:avLst/>
            <a:gdLst>
              <a:gd name="connsiteX0" fmla="*/ 0 w 3627361"/>
              <a:gd name="connsiteY0" fmla="*/ 0 h 3117501"/>
              <a:gd name="connsiteX1" fmla="*/ 3627361 w 3627361"/>
              <a:gd name="connsiteY1" fmla="*/ 0 h 3117501"/>
              <a:gd name="connsiteX2" fmla="*/ 3627361 w 3627361"/>
              <a:gd name="connsiteY2" fmla="*/ 3117501 h 3117501"/>
              <a:gd name="connsiteX3" fmla="*/ 0 w 3627361"/>
              <a:gd name="connsiteY3" fmla="*/ 3117501 h 311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361" h="3117501">
                <a:moveTo>
                  <a:pt x="0" y="0"/>
                </a:moveTo>
                <a:lnTo>
                  <a:pt x="3627361" y="0"/>
                </a:lnTo>
                <a:lnTo>
                  <a:pt x="3627361" y="3117501"/>
                </a:lnTo>
                <a:lnTo>
                  <a:pt x="0" y="31175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000" dirty="0"/>
            </a:lvl1pPr>
          </a:lstStyle>
          <a:p>
            <a:pPr marL="228600" lvl="0" indent="-228600" algn="ctr"/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10559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кей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17A3D202-4077-D17A-CAAF-B79F8148B053}"/>
              </a:ext>
            </a:extLst>
          </p:cNvPr>
          <p:cNvSpPr>
            <a:spLocks/>
          </p:cNvSpPr>
          <p:nvPr userDrawn="1"/>
        </p:nvSpPr>
        <p:spPr>
          <a:xfrm>
            <a:off x="0" y="3617843"/>
            <a:ext cx="12192000" cy="3240158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5808B8-22B3-4E6C-88A1-26C46F822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763" y="6461968"/>
            <a:ext cx="7807552" cy="156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C2CEC1-9CFB-46BF-807C-0F41CC629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xmlns="" id="{A70C6F4C-C316-3F23-7480-98DB0E456D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05454" y="1331056"/>
            <a:ext cx="3796236" cy="4647059"/>
          </a:xfrm>
          <a:custGeom>
            <a:avLst/>
            <a:gdLst>
              <a:gd name="connsiteX0" fmla="*/ 0 w 3627361"/>
              <a:gd name="connsiteY0" fmla="*/ 0 h 3117501"/>
              <a:gd name="connsiteX1" fmla="*/ 3627361 w 3627361"/>
              <a:gd name="connsiteY1" fmla="*/ 0 h 3117501"/>
              <a:gd name="connsiteX2" fmla="*/ 3627361 w 3627361"/>
              <a:gd name="connsiteY2" fmla="*/ 3117501 h 3117501"/>
              <a:gd name="connsiteX3" fmla="*/ 0 w 3627361"/>
              <a:gd name="connsiteY3" fmla="*/ 3117501 h 311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361" h="3117501">
                <a:moveTo>
                  <a:pt x="0" y="0"/>
                </a:moveTo>
                <a:lnTo>
                  <a:pt x="3627361" y="0"/>
                </a:lnTo>
                <a:lnTo>
                  <a:pt x="3627361" y="3117501"/>
                </a:lnTo>
                <a:lnTo>
                  <a:pt x="0" y="3117501"/>
                </a:ln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000" dirty="0"/>
            </a:lvl1pPr>
          </a:lstStyle>
          <a:p>
            <a:pPr marL="228600" lvl="0" indent="-228600" algn="ctr"/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09326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азделитель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5931877" y="2579489"/>
            <a:ext cx="5670056" cy="1682656"/>
          </a:xfrm>
          <a:prstGeom prst="rect">
            <a:avLst/>
          </a:prstGeom>
        </p:spPr>
        <p:txBody>
          <a:bodyPr lIns="91410" tIns="45703" rIns="91410" bIns="45703" anchor="ctr">
            <a:normAutofit/>
          </a:bodyPr>
          <a:lstStyle>
            <a:lvl1pPr marL="0" marR="0" indent="0" algn="r" defTabSz="49908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903" spc="48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РАЗДЕЛИТЕЛЬ (</a:t>
            </a:r>
            <a:r>
              <a:rPr lang="en-US" dirty="0"/>
              <a:t>Tahoma,</a:t>
            </a:r>
            <a:r>
              <a:rPr lang="ru-RU" dirty="0"/>
              <a:t>18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24" hasCustomPrompt="1"/>
          </p:nvPr>
        </p:nvSpPr>
        <p:spPr>
          <a:xfrm>
            <a:off x="3917899" y="5153028"/>
            <a:ext cx="7606998" cy="452860"/>
          </a:xfrm>
          <a:prstGeom prst="rect">
            <a:avLst/>
          </a:prstGeom>
        </p:spPr>
        <p:txBody>
          <a:bodyPr lIns="91410" tIns="45703" rIns="91410" bIns="45703" anchor="ctr">
            <a:normAutofit/>
          </a:bodyPr>
          <a:lstStyle>
            <a:lvl1pPr marL="0" marR="0" indent="0" algn="r" defTabSz="499081" rtl="0" eaLnBrk="1" fontAlgn="auto" latinLnBrk="0" hangingPunct="1">
              <a:lnSpc>
                <a:spcPct val="100000"/>
              </a:lnSpc>
              <a:spcBef>
                <a:spcPts val="3569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90" b="0" baseline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ДОПИНФОРМАЦИЯ (</a:t>
            </a:r>
            <a:r>
              <a:rPr lang="en-US" dirty="0"/>
              <a:t>TAHOMA,</a:t>
            </a:r>
            <a:r>
              <a:rPr lang="ru-RU" dirty="0"/>
              <a:t> 8</a:t>
            </a:r>
            <a:r>
              <a:rPr lang="en-US" dirty="0"/>
              <a:t>PT</a:t>
            </a:r>
            <a:r>
              <a:rPr lang="ru-RU" dirty="0"/>
              <a:t> </a:t>
            </a:r>
            <a:r>
              <a:rPr lang="en-US" dirty="0"/>
              <a:t>BOLD)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6B6BF2-F403-7C4A-9D2D-73D119DD3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19703" y="386405"/>
            <a:ext cx="2305193" cy="10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85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701749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5553"/>
            <a:ext cx="12191999" cy="28841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3"/>
          </p:nvPr>
        </p:nvSpPr>
        <p:spPr>
          <a:xfrm>
            <a:off x="6462786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72165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9184" y="1125538"/>
            <a:ext cx="5755216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1" y="1125538"/>
            <a:ext cx="5755217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976148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1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9318" y="1052513"/>
            <a:ext cx="11493500" cy="53292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3AF0-3969-4D87-9117-81BAC31C0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681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 (базов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582355" y="1497075"/>
            <a:ext cx="10960771" cy="4654832"/>
          </a:xfrm>
          <a:prstGeom prst="rect">
            <a:avLst/>
          </a:prstGeom>
        </p:spPr>
        <p:txBody>
          <a:bodyPr lIns="0" tIns="45703" rIns="91410" bIns="45703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452"/>
              </a:spcAft>
              <a:buSzPct val="90000"/>
              <a:buFontTx/>
              <a:buNone/>
              <a:defRPr kumimoji="0" lang="ru-RU" sz="129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Helvetica Neue"/>
              </a:defRPr>
            </a:lvl1pPr>
            <a:lvl2pPr marL="289317" indent="-171542">
              <a:lnSpc>
                <a:spcPct val="120000"/>
              </a:lnSpc>
              <a:spcBef>
                <a:spcPts val="0"/>
              </a:spcBef>
              <a:spcAft>
                <a:spcPts val="645"/>
              </a:spcAft>
              <a:buClr>
                <a:schemeClr val="tx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kumimoji="0" lang="ru-RU" sz="129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2pPr>
            <a:lvl3pPr>
              <a:defRPr kumimoji="0" lang="ru-RU" sz="1613" b="0" i="0" u="none" strike="noStrike" cap="none" spc="0" normalizeH="0" baseline="0" dirty="0" smtClean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3pPr>
            <a:lvl4pPr>
              <a:defRPr kumimoji="0" lang="ru-RU" sz="1613" b="0" i="0" u="none" strike="noStrike" cap="none" spc="0" normalizeH="0" baseline="0" dirty="0" smtClean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4pPr>
            <a:lvl5pPr>
              <a:defRPr kumimoji="0" lang="en-US" sz="1613" b="0" i="0" u="none" strike="noStrike" cap="none" spc="0" normalizeH="0" baseline="0" dirty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5pPr>
          </a:lstStyle>
          <a:p>
            <a:pPr lvl="0"/>
            <a:r>
              <a:rPr lang="ru-RU" dirty="0"/>
              <a:t>Место для размещения графических элементов или текста (</a:t>
            </a:r>
            <a:r>
              <a:rPr lang="en-US" dirty="0"/>
              <a:t>Tahoma, 8pt)</a:t>
            </a:r>
            <a:endParaRPr lang="ru-RU" dirty="0"/>
          </a:p>
          <a:p>
            <a:pPr lvl="1"/>
            <a:r>
              <a:rPr lang="ru-RU" dirty="0"/>
              <a:t>Второй уровень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582358" y="389362"/>
            <a:ext cx="10960766" cy="932047"/>
          </a:xfrm>
          <a:prstGeom prst="rect">
            <a:avLst/>
          </a:prstGeom>
        </p:spPr>
        <p:txBody>
          <a:bodyPr lIns="0" tIns="45703" rIns="91410" bIns="45703" anchor="t">
            <a:noAutofit/>
          </a:bodyPr>
          <a:lstStyle>
            <a:lvl1pPr marL="0" marR="0" indent="0" algn="l" defTabSz="499081" rtl="0" eaLnBrk="1" fontAlgn="auto" latinLnBrk="0" hangingPunct="1">
              <a:lnSpc>
                <a:spcPct val="100000"/>
              </a:lnSpc>
              <a:spcBef>
                <a:spcPts val="3569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935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Место для размещения заголовка слайда (</a:t>
            </a:r>
            <a:r>
              <a:rPr lang="en-US" dirty="0"/>
              <a:t>Tahoma,</a:t>
            </a:r>
            <a:r>
              <a:rPr lang="ru-RU" dirty="0"/>
              <a:t>1</a:t>
            </a:r>
            <a:r>
              <a:rPr lang="en-US" dirty="0"/>
              <a:t>2pt)</a:t>
            </a:r>
          </a:p>
        </p:txBody>
      </p:sp>
      <p:sp>
        <p:nvSpPr>
          <p:cNvPr id="10" name="Slide Number"/>
          <p:cNvSpPr txBox="1">
            <a:spLocks/>
          </p:cNvSpPr>
          <p:nvPr userDrawn="1"/>
        </p:nvSpPr>
        <p:spPr>
          <a:xfrm>
            <a:off x="11543124" y="6465427"/>
            <a:ext cx="468303" cy="14888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968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68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786139A-C375-B749-9C1D-0C6D9A904C87}"/>
              </a:ext>
            </a:extLst>
          </p:cNvPr>
          <p:cNvGrpSpPr/>
          <p:nvPr userDrawn="1"/>
        </p:nvGrpSpPr>
        <p:grpSpPr>
          <a:xfrm>
            <a:off x="10236479" y="6436784"/>
            <a:ext cx="1332161" cy="191603"/>
            <a:chOff x="4870454" y="421681"/>
            <a:chExt cx="2465410" cy="35451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8A1017C6-B62F-4D4A-A48F-5DF9FCFF6C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31700"/>
            <a:stretch/>
          </p:blipFill>
          <p:spPr>
            <a:xfrm>
              <a:off x="4870454" y="421681"/>
              <a:ext cx="1130968" cy="35451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EAF6F10-C757-5D4A-9B8F-46F0CBA54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64264"/>
            <a:stretch/>
          </p:blipFill>
          <p:spPr>
            <a:xfrm>
              <a:off x="6001422" y="528969"/>
              <a:ext cx="1334442" cy="218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63771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7227A57-6F02-4024-800C-7ECBB2EA7A58}" type="slidenum">
              <a:rPr lang="de-CH" smtClean="0">
                <a:effectLst/>
              </a:rPr>
              <a:pPr/>
              <a:t>‹#›</a:t>
            </a:fld>
            <a:endParaRPr lang="de-CH">
              <a:effectLst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de-CH">
                <a:effectLst/>
              </a:rPr>
              <a:t>Titelmasterformat durch Klicken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31371" y="6523200"/>
            <a:ext cx="720000" cy="216000"/>
          </a:xfrm>
          <a:prstGeom prst="rect">
            <a:avLst/>
          </a:prstGeom>
          <a:effectLst/>
        </p:spPr>
        <p:txBody>
          <a:bodyPr vert="horz" lIns="0" tIns="36000" rIns="0" bIns="0" rtlCol="0" anchor="t" anchorCtr="0"/>
          <a:lstStyle>
            <a:lvl1pPr algn="l">
              <a:defRPr sz="800">
                <a:solidFill>
                  <a:schemeClr val="accent6"/>
                </a:solidFill>
                <a:effectLst/>
              </a:defRPr>
            </a:lvl1pPr>
          </a:lstStyle>
          <a:p>
            <a:fld id="{F3942299-2CF3-4E89-B7DB-19F61BA5D473}" type="datetime1">
              <a:rPr lang="nl-NL" smtClean="0">
                <a:effectLst/>
              </a:rPr>
              <a:pPr/>
              <a:t>4-12-2024</a:t>
            </a:fld>
            <a:endParaRPr lang="de-CH">
              <a:effectLst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47371" y="6523200"/>
            <a:ext cx="3840000" cy="159462"/>
          </a:xfrm>
          <a:prstGeom prst="rect">
            <a:avLst/>
          </a:prstGeom>
          <a:effectLst/>
        </p:spPr>
        <p:txBody>
          <a:bodyPr vert="horz" lIns="0" tIns="36000" rIns="0" bIns="0" rtlCol="0" anchor="t" anchorCtr="0"/>
          <a:lstStyle>
            <a:lvl1pPr algn="l">
              <a:defRPr sz="800">
                <a:solidFill>
                  <a:schemeClr val="accent6"/>
                </a:solidFill>
                <a:effectLst/>
              </a:defRPr>
            </a:lvl1pPr>
          </a:lstStyle>
          <a:p>
            <a:r>
              <a:rPr lang="de-CH">
                <a:effectLst/>
              </a:rPr>
              <a:t>© Productivity Engineering Europe</a:t>
            </a:r>
          </a:p>
        </p:txBody>
      </p:sp>
    </p:spTree>
    <p:extLst>
      <p:ext uri="{BB962C8B-B14F-4D97-AF65-F5344CB8AC3E}">
        <p14:creationId xmlns:p14="http://schemas.microsoft.com/office/powerpoint/2010/main" xmlns="" val="196008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+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Фигура, имеющая форму буквы L 27"/>
          <p:cNvSpPr/>
          <p:nvPr userDrawn="1"/>
        </p:nvSpPr>
        <p:spPr>
          <a:xfrm flipV="1">
            <a:off x="6120563" y="449047"/>
            <a:ext cx="1298755" cy="2550704"/>
          </a:xfrm>
          <a:prstGeom prst="corner">
            <a:avLst>
              <a:gd name="adj1" fmla="val 12162"/>
              <a:gd name="adj2" fmla="val 9460"/>
            </a:avLst>
          </a:prstGeom>
          <a:solidFill>
            <a:schemeClr val="tx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903"/>
          </a:p>
        </p:txBody>
      </p:sp>
      <p:sp>
        <p:nvSpPr>
          <p:cNvPr id="26" name="Фигура, имеющая форму буквы L 25"/>
          <p:cNvSpPr/>
          <p:nvPr userDrawn="1"/>
        </p:nvSpPr>
        <p:spPr>
          <a:xfrm rot="10800000" flipV="1">
            <a:off x="10344396" y="3606730"/>
            <a:ext cx="1298755" cy="2550704"/>
          </a:xfrm>
          <a:prstGeom prst="corner">
            <a:avLst>
              <a:gd name="adj1" fmla="val 12162"/>
              <a:gd name="adj2" fmla="val 9460"/>
            </a:avLst>
          </a:prstGeom>
          <a:solidFill>
            <a:schemeClr val="tx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903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21" hasCustomPrompt="1"/>
          </p:nvPr>
        </p:nvSpPr>
        <p:spPr>
          <a:xfrm>
            <a:off x="6185951" y="506363"/>
            <a:ext cx="5382819" cy="55680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806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YOUR </a:t>
            </a:r>
            <a:br>
              <a:rPr lang="en-US" dirty="0"/>
            </a:br>
            <a:r>
              <a:rPr lang="en-US" dirty="0"/>
              <a:t>IMAGE </a:t>
            </a:r>
            <a:br>
              <a:rPr lang="en-US" dirty="0"/>
            </a:br>
            <a:r>
              <a:rPr lang="en-US" dirty="0"/>
              <a:t>HERE</a:t>
            </a:r>
            <a:endParaRPr lang="ru-RU" dirty="0"/>
          </a:p>
        </p:txBody>
      </p:sp>
      <p:sp>
        <p:nvSpPr>
          <p:cNvPr id="21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582352" y="1936816"/>
            <a:ext cx="4947830" cy="4242634"/>
          </a:xfrm>
          <a:prstGeom prst="rect">
            <a:avLst/>
          </a:prstGeom>
        </p:spPr>
        <p:txBody>
          <a:bodyPr lIns="0" tIns="45703" rIns="91410" bIns="45703">
            <a:noAutofit/>
          </a:bodyPr>
          <a:lstStyle>
            <a:lvl1pPr marL="143378" indent="0">
              <a:lnSpc>
                <a:spcPct val="100000"/>
              </a:lnSpc>
              <a:spcBef>
                <a:spcPts val="484"/>
              </a:spcBef>
              <a:spcAft>
                <a:spcPts val="968"/>
              </a:spcAft>
              <a:buSzPct val="85000"/>
              <a:buFontTx/>
              <a:buNone/>
              <a:tabLst/>
              <a:defRPr kumimoji="0" lang="ru-RU" sz="129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defRPr>
            </a:lvl1pPr>
            <a:lvl2pPr marL="358445" indent="-189464">
              <a:lnSpc>
                <a:spcPct val="100000"/>
              </a:lnSpc>
              <a:spcBef>
                <a:spcPts val="0"/>
              </a:spcBef>
              <a:spcAft>
                <a:spcPts val="645"/>
              </a:spcAft>
              <a:buSzPct val="90000"/>
              <a:buFont typeface="Wingdings" panose="05000000000000000000" pitchFamily="2" charset="2"/>
              <a:buChar char="§"/>
              <a:tabLst/>
              <a:defRPr kumimoji="0" lang="ru-RU" sz="129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2pPr>
            <a:lvl3pPr>
              <a:defRPr kumimoji="0" lang="ru-RU" sz="1613" b="0" i="0" u="none" strike="noStrike" cap="none" spc="0" normalizeH="0" baseline="0" dirty="0" smtClean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3pPr>
            <a:lvl4pPr>
              <a:defRPr kumimoji="0" lang="ru-RU" sz="1613" b="0" i="0" u="none" strike="noStrike" cap="none" spc="0" normalizeH="0" baseline="0" dirty="0" smtClean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4pPr>
            <a:lvl5pPr>
              <a:defRPr kumimoji="0" lang="en-US" sz="1613" b="0" i="0" u="none" strike="noStrike" cap="none" spc="0" normalizeH="0" baseline="0" dirty="0">
                <a:ln>
                  <a:noFill/>
                </a:ln>
                <a:solidFill>
                  <a:srgbClr val="677180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5pPr>
          </a:lstStyle>
          <a:p>
            <a:pPr lvl="0"/>
            <a:r>
              <a:rPr lang="ru-RU" dirty="0"/>
              <a:t>Место для размещения графических элементов или текста (</a:t>
            </a:r>
            <a:r>
              <a:rPr lang="en-US" dirty="0"/>
              <a:t>Tahoma, 8pt)</a:t>
            </a:r>
            <a:endParaRPr lang="ru-RU" dirty="0"/>
          </a:p>
          <a:p>
            <a:pPr lvl="1"/>
            <a:r>
              <a:rPr lang="ru-RU" dirty="0"/>
              <a:t>Второй уровень текста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582358" y="389361"/>
            <a:ext cx="4947826" cy="1299059"/>
          </a:xfrm>
          <a:prstGeom prst="rect">
            <a:avLst/>
          </a:prstGeom>
        </p:spPr>
        <p:txBody>
          <a:bodyPr lIns="0" tIns="45703" rIns="91410" bIns="45703" anchor="t">
            <a:noAutofit/>
          </a:bodyPr>
          <a:lstStyle>
            <a:lvl1pPr marL="0" marR="0" indent="0" algn="l" defTabSz="499081" rtl="0" eaLnBrk="1" fontAlgn="auto" latinLnBrk="0" hangingPunct="1">
              <a:lnSpc>
                <a:spcPct val="100000"/>
              </a:lnSpc>
              <a:spcBef>
                <a:spcPts val="3569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935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Место для размещения заголовка слайда (</a:t>
            </a:r>
            <a:r>
              <a:rPr lang="en-US" dirty="0"/>
              <a:t>Tahoma,</a:t>
            </a:r>
            <a:r>
              <a:rPr lang="ru-RU" dirty="0"/>
              <a:t>1</a:t>
            </a:r>
            <a:r>
              <a:rPr lang="en-US" dirty="0"/>
              <a:t>2pt)</a:t>
            </a:r>
          </a:p>
        </p:txBody>
      </p:sp>
      <p:sp>
        <p:nvSpPr>
          <p:cNvPr id="13" name="Slide Number"/>
          <p:cNvSpPr txBox="1">
            <a:spLocks/>
          </p:cNvSpPr>
          <p:nvPr userDrawn="1"/>
        </p:nvSpPr>
        <p:spPr>
          <a:xfrm>
            <a:off x="11543124" y="6465427"/>
            <a:ext cx="468303" cy="14888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685800" rtl="0" eaLnBrk="1" latinLnBrk="0" hangingPunct="1">
              <a:defRPr sz="800" b="0" kern="1200">
                <a:solidFill>
                  <a:schemeClr val="accen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968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68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7F62025-F295-5C4E-863A-A32115265DD5}"/>
              </a:ext>
            </a:extLst>
          </p:cNvPr>
          <p:cNvGrpSpPr/>
          <p:nvPr userDrawn="1"/>
        </p:nvGrpSpPr>
        <p:grpSpPr>
          <a:xfrm>
            <a:off x="10236479" y="6436784"/>
            <a:ext cx="1332161" cy="191603"/>
            <a:chOff x="4870454" y="421681"/>
            <a:chExt cx="2465410" cy="35451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1F5560E7-5931-6D4C-98A8-75935B77AB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31700"/>
            <a:stretch/>
          </p:blipFill>
          <p:spPr>
            <a:xfrm>
              <a:off x="4870454" y="421681"/>
              <a:ext cx="1130968" cy="354513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A5CDE12-A249-D342-8EFF-BE595129DF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64264"/>
            <a:stretch/>
          </p:blipFill>
          <p:spPr>
            <a:xfrm>
              <a:off x="6001422" y="528969"/>
              <a:ext cx="1334442" cy="218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74973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_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5897525" y="1429108"/>
            <a:ext cx="5151040" cy="3721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21"/>
          </a:p>
        </p:txBody>
      </p:sp>
      <p:sp>
        <p:nvSpPr>
          <p:cNvPr id="47" name="Прямоугольник 46"/>
          <p:cNvSpPr/>
          <p:nvPr/>
        </p:nvSpPr>
        <p:spPr>
          <a:xfrm>
            <a:off x="6268889" y="279400"/>
            <a:ext cx="5669111" cy="6299200"/>
          </a:xfrm>
          <a:prstGeom prst="rect">
            <a:avLst/>
          </a:prstGeom>
          <a:solidFill>
            <a:srgbClr val="15416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21"/>
          </a:p>
        </p:txBody>
      </p:sp>
      <p:sp>
        <p:nvSpPr>
          <p:cNvPr id="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11200" y="3027308"/>
            <a:ext cx="4719035" cy="9850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defRPr sz="2667" spc="107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Tahoma, </a:t>
            </a:r>
            <a:r>
              <a:rPr lang="ru-RU" dirty="0"/>
              <a:t>20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xmlns="" id="{E88ED480-FB5A-4746-89A6-7FE970FDE0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6254" y="1667248"/>
            <a:ext cx="5581889" cy="370513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28575">
            <a:solidFill>
              <a:schemeClr val="bg1"/>
            </a:solidFill>
          </a:ln>
        </p:spPr>
        <p:txBody>
          <a:bodyPr wrap="square" lIns="91374" tIns="91440" rIns="91374" bIns="91440">
            <a:noAutofit/>
          </a:bodyPr>
          <a:lstStyle>
            <a:lvl1pPr marL="0" indent="0" algn="r" defTabSz="6067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67" b="1" kern="1200" baseline="0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IMAGE 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12" name="Прямоугольник 13"/>
          <p:cNvSpPr/>
          <p:nvPr userDrawn="1"/>
        </p:nvSpPr>
        <p:spPr>
          <a:xfrm>
            <a:off x="470611" y="6354631"/>
            <a:ext cx="24173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0" dirty="0">
                <a:solidFill>
                  <a:schemeClr val="accent1"/>
                </a:solidFill>
                <a:latin typeface="+mn-lt"/>
              </a:rPr>
              <a:t>/</a:t>
            </a:r>
            <a:endParaRPr lang="ru-RU" sz="1067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LIMITED."/>
          <p:cNvSpPr txBox="1"/>
          <p:nvPr userDrawn="1"/>
        </p:nvSpPr>
        <p:spPr>
          <a:xfrm>
            <a:off x="740056" y="6434971"/>
            <a:ext cx="1321516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0">
                <a:solidFill>
                  <a:srgbClr val="30353E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r"/>
            <a:r>
              <a:rPr lang="ru-RU" sz="933" b="0" spc="40" baseline="0" dirty="0">
                <a:solidFill>
                  <a:schemeClr val="accent1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ЭКОПСИ</a:t>
            </a:r>
            <a:r>
              <a:rPr lang="ru-RU" sz="933" spc="40" baseline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933" b="0" spc="40" baseline="0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КОНСАЛТИНГ</a:t>
            </a:r>
          </a:p>
        </p:txBody>
      </p:sp>
    </p:spTree>
    <p:extLst>
      <p:ext uri="{BB962C8B-B14F-4D97-AF65-F5344CB8AC3E}">
        <p14:creationId xmlns:p14="http://schemas.microsoft.com/office/powerpoint/2010/main" xmlns="" val="80876906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108">
          <p15:clr>
            <a:srgbClr val="FBAE40"/>
          </p15:clr>
        </p15:guide>
        <p15:guide id="2" pos="336">
          <p15:clr>
            <a:srgbClr val="FBAE40"/>
          </p15:clr>
        </p15:guide>
        <p15:guide id="3" pos="5424">
          <p15:clr>
            <a:srgbClr val="FBAE40"/>
          </p15:clr>
        </p15:guide>
        <p15:guide id="4" pos="5640">
          <p15:clr>
            <a:srgbClr val="FBAE40"/>
          </p15:clr>
        </p15:guide>
        <p15:guide id="5" orient="horz" pos="13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усто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352C7059-8FBE-2166-52CC-0BE6C8C84D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58" y="-12032"/>
            <a:ext cx="12193158" cy="689409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82063"/>
              <a:gd name="connsiteX1" fmla="*/ 12192000 w 12192000"/>
              <a:gd name="connsiteY1" fmla="*/ 0 h 6882063"/>
              <a:gd name="connsiteX2" fmla="*/ 725905 w 12192000"/>
              <a:gd name="connsiteY2" fmla="*/ 6882063 h 6882063"/>
              <a:gd name="connsiteX3" fmla="*/ 0 w 12192000"/>
              <a:gd name="connsiteY3" fmla="*/ 6858000 h 6882063"/>
              <a:gd name="connsiteX4" fmla="*/ 0 w 12192000"/>
              <a:gd name="connsiteY4" fmla="*/ 0 h 6882063"/>
              <a:gd name="connsiteX0" fmla="*/ 0 w 12192000"/>
              <a:gd name="connsiteY0" fmla="*/ 12032 h 6894095"/>
              <a:gd name="connsiteX1" fmla="*/ 5390147 w 12192000"/>
              <a:gd name="connsiteY1" fmla="*/ 0 h 6894095"/>
              <a:gd name="connsiteX2" fmla="*/ 12192000 w 12192000"/>
              <a:gd name="connsiteY2" fmla="*/ 12032 h 6894095"/>
              <a:gd name="connsiteX3" fmla="*/ 725905 w 12192000"/>
              <a:gd name="connsiteY3" fmla="*/ 6894095 h 6894095"/>
              <a:gd name="connsiteX4" fmla="*/ 0 w 12192000"/>
              <a:gd name="connsiteY4" fmla="*/ 6870032 h 6894095"/>
              <a:gd name="connsiteX5" fmla="*/ 0 w 12192000"/>
              <a:gd name="connsiteY5" fmla="*/ 12032 h 6894095"/>
              <a:gd name="connsiteX0" fmla="*/ 0 w 12204031"/>
              <a:gd name="connsiteY0" fmla="*/ 3080085 h 6894095"/>
              <a:gd name="connsiteX1" fmla="*/ 5402178 w 12204031"/>
              <a:gd name="connsiteY1" fmla="*/ 0 h 6894095"/>
              <a:gd name="connsiteX2" fmla="*/ 12204031 w 12204031"/>
              <a:gd name="connsiteY2" fmla="*/ 12032 h 6894095"/>
              <a:gd name="connsiteX3" fmla="*/ 737936 w 12204031"/>
              <a:gd name="connsiteY3" fmla="*/ 6894095 h 6894095"/>
              <a:gd name="connsiteX4" fmla="*/ 12031 w 12204031"/>
              <a:gd name="connsiteY4" fmla="*/ 6870032 h 6894095"/>
              <a:gd name="connsiteX5" fmla="*/ 0 w 12204031"/>
              <a:gd name="connsiteY5" fmla="*/ 3080085 h 6894095"/>
              <a:gd name="connsiteX0" fmla="*/ 0 w 12204031"/>
              <a:gd name="connsiteY0" fmla="*/ 3080085 h 6894095"/>
              <a:gd name="connsiteX1" fmla="*/ 4283241 w 12204031"/>
              <a:gd name="connsiteY1" fmla="*/ 0 h 6894095"/>
              <a:gd name="connsiteX2" fmla="*/ 12204031 w 12204031"/>
              <a:gd name="connsiteY2" fmla="*/ 12032 h 6894095"/>
              <a:gd name="connsiteX3" fmla="*/ 737936 w 12204031"/>
              <a:gd name="connsiteY3" fmla="*/ 6894095 h 6894095"/>
              <a:gd name="connsiteX4" fmla="*/ 12031 w 12204031"/>
              <a:gd name="connsiteY4" fmla="*/ 6870032 h 6894095"/>
              <a:gd name="connsiteX5" fmla="*/ 0 w 12204031"/>
              <a:gd name="connsiteY5" fmla="*/ 3080085 h 6894095"/>
              <a:gd name="connsiteX0" fmla="*/ 0 w 12204031"/>
              <a:gd name="connsiteY0" fmla="*/ 1973180 h 6894095"/>
              <a:gd name="connsiteX1" fmla="*/ 4283241 w 12204031"/>
              <a:gd name="connsiteY1" fmla="*/ 0 h 6894095"/>
              <a:gd name="connsiteX2" fmla="*/ 12204031 w 12204031"/>
              <a:gd name="connsiteY2" fmla="*/ 12032 h 6894095"/>
              <a:gd name="connsiteX3" fmla="*/ 737936 w 12204031"/>
              <a:gd name="connsiteY3" fmla="*/ 6894095 h 6894095"/>
              <a:gd name="connsiteX4" fmla="*/ 12031 w 12204031"/>
              <a:gd name="connsiteY4" fmla="*/ 6870032 h 6894095"/>
              <a:gd name="connsiteX5" fmla="*/ 0 w 12204031"/>
              <a:gd name="connsiteY5" fmla="*/ 1973180 h 6894095"/>
              <a:gd name="connsiteX0" fmla="*/ 1159 w 12193158"/>
              <a:gd name="connsiteY0" fmla="*/ 2310064 h 6894095"/>
              <a:gd name="connsiteX1" fmla="*/ 4272368 w 12193158"/>
              <a:gd name="connsiteY1" fmla="*/ 0 h 6894095"/>
              <a:gd name="connsiteX2" fmla="*/ 12193158 w 12193158"/>
              <a:gd name="connsiteY2" fmla="*/ 12032 h 6894095"/>
              <a:gd name="connsiteX3" fmla="*/ 727063 w 12193158"/>
              <a:gd name="connsiteY3" fmla="*/ 6894095 h 6894095"/>
              <a:gd name="connsiteX4" fmla="*/ 1158 w 12193158"/>
              <a:gd name="connsiteY4" fmla="*/ 6870032 h 6894095"/>
              <a:gd name="connsiteX5" fmla="*/ 1159 w 12193158"/>
              <a:gd name="connsiteY5" fmla="*/ 2310064 h 689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158" h="6894095">
                <a:moveTo>
                  <a:pt x="1159" y="2310064"/>
                </a:moveTo>
                <a:lnTo>
                  <a:pt x="4272368" y="0"/>
                </a:lnTo>
                <a:lnTo>
                  <a:pt x="12193158" y="12032"/>
                </a:lnTo>
                <a:lnTo>
                  <a:pt x="727063" y="6894095"/>
                </a:lnTo>
                <a:lnTo>
                  <a:pt x="1158" y="6870032"/>
                </a:lnTo>
                <a:cubicBezTo>
                  <a:pt x="-2852" y="5606716"/>
                  <a:pt x="5169" y="3573380"/>
                  <a:pt x="1159" y="2310064"/>
                </a:cubicBezTo>
                <a:close/>
              </a:path>
            </a:pathLst>
          </a:custGeom>
          <a:pattFill prst="lgCheck">
            <a:fgClr>
              <a:schemeClr val="bg1">
                <a:lumMod val="95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>
              <a:defRPr lang="ru-RU" sz="1000"/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88491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228600"/>
            <a:ext cx="107696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637787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нефть - фото и картинки abrakadabra.fun">
            <a:extLst>
              <a:ext uri="{FF2B5EF4-FFF2-40B4-BE49-F238E27FC236}">
                <a16:creationId xmlns:a16="http://schemas.microsoft.com/office/drawing/2014/main" xmlns="" id="{83D749DE-80F8-6FFF-BAE7-AD3630EE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11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D106A-91BC-4591-9883-121A948F7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04" y="860758"/>
            <a:ext cx="8818563" cy="369332"/>
          </a:xfrm>
        </p:spPr>
        <p:txBody>
          <a:bodyPr/>
          <a:lstStyle>
            <a:lvl1pPr>
              <a:defRPr>
                <a:solidFill>
                  <a:srgbClr val="0674B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F94C4D35-6ED6-5108-8FB9-DDF1BF7FEA84}"/>
              </a:ext>
            </a:extLst>
          </p:cNvPr>
          <p:cNvSpPr txBox="1">
            <a:spLocks/>
          </p:cNvSpPr>
          <p:nvPr userDrawn="1"/>
        </p:nvSpPr>
        <p:spPr>
          <a:xfrm>
            <a:off x="11617752" y="6480189"/>
            <a:ext cx="324000" cy="324000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50B0AE-0E7D-4D14-86EE-8BEBBF7206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F1E057-9110-F432-799D-E006EF63E7C5}"/>
              </a:ext>
            </a:extLst>
          </p:cNvPr>
          <p:cNvSpPr txBox="1"/>
          <p:nvPr userDrawn="1"/>
        </p:nvSpPr>
        <p:spPr>
          <a:xfrm>
            <a:off x="5217230" y="352939"/>
            <a:ext cx="5890563" cy="1384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300"/>
              </a:spcBef>
              <a:buClr>
                <a:srgbClr val="000000"/>
              </a:buClr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ОБУЧЕНИЕ СТАНДАРТНЫМ ПРАКТИКАМ РУКОВОДИТЕЛЯ И ИНСТРУМЕНТАМ БЕРЕЖЛИВОГО ПРОИЗВОДСТВА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485082-6D00-D640-7634-FA81294334F8}"/>
              </a:ext>
            </a:extLst>
          </p:cNvPr>
          <p:cNvSpPr txBox="1"/>
          <p:nvPr userDrawn="1"/>
        </p:nvSpPr>
        <p:spPr>
          <a:xfrm>
            <a:off x="9188798" y="6572939"/>
            <a:ext cx="2308326" cy="1384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АО «Транснефть – Приволга»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2963C76-E04F-9A30-7BFD-50382DBD074F}"/>
              </a:ext>
            </a:extLst>
          </p:cNvPr>
          <p:cNvGrpSpPr/>
          <p:nvPr userDrawn="1"/>
        </p:nvGrpSpPr>
        <p:grpSpPr>
          <a:xfrm>
            <a:off x="11237570" y="202881"/>
            <a:ext cx="707295" cy="678307"/>
            <a:chOff x="775954" y="1345566"/>
            <a:chExt cx="1558936" cy="149504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AD515AB1-470A-2AC5-5CD4-52DB9F1870E0}"/>
                </a:ext>
              </a:extLst>
            </p:cNvPr>
            <p:cNvSpPr/>
            <p:nvPr/>
          </p:nvSpPr>
          <p:spPr>
            <a:xfrm>
              <a:off x="1348033" y="1828939"/>
              <a:ext cx="414779" cy="414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37016459-1F21-087D-CCCB-C12A8C87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75954" y="1345566"/>
              <a:ext cx="1558936" cy="149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3371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957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8412"/>
            <a:ext cx="12191999" cy="46815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5910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10798174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389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7481758" y="1387165"/>
            <a:ext cx="3865313" cy="43011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12788" y="1401287"/>
            <a:ext cx="6294437" cy="43105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870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24663" y="1377536"/>
            <a:ext cx="9946518" cy="192380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12788" y="3575050"/>
            <a:ext cx="9958387" cy="23383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486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6619875" cy="445324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781572" y="1363288"/>
            <a:ext cx="3673679" cy="44520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570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242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4665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82" r:id="rId12"/>
    <p:sldLayoutId id="2147483681" r:id="rId13"/>
    <p:sldLayoutId id="2147483684" r:id="rId14"/>
    <p:sldLayoutId id="2147483683" r:id="rId15"/>
    <p:sldLayoutId id="2147483672" r:id="rId16"/>
    <p:sldLayoutId id="2147483686" r:id="rId17"/>
    <p:sldLayoutId id="2147483673" r:id="rId18"/>
    <p:sldLayoutId id="2147483678" r:id="rId19"/>
    <p:sldLayoutId id="2147483687" r:id="rId20"/>
    <p:sldLayoutId id="2147483685" r:id="rId21"/>
    <p:sldLayoutId id="2147483656" r:id="rId22"/>
    <p:sldLayoutId id="214748373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559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38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pos="892" userDrawn="1">
          <p15:clr>
            <a:srgbClr val="F26B43"/>
          </p15:clr>
        </p15:guide>
        <p15:guide id="6" pos="1345" userDrawn="1">
          <p15:clr>
            <a:srgbClr val="F26B43"/>
          </p15:clr>
        </p15:guide>
        <p15:guide id="7" pos="1799" userDrawn="1">
          <p15:clr>
            <a:srgbClr val="F26B43"/>
          </p15:clr>
        </p15:guide>
        <p15:guide id="8" pos="2252" userDrawn="1">
          <p15:clr>
            <a:srgbClr val="F26B43"/>
          </p15:clr>
        </p15:guide>
        <p15:guide id="9" pos="2706" userDrawn="1">
          <p15:clr>
            <a:srgbClr val="F26B43"/>
          </p15:clr>
        </p15:guide>
        <p15:guide id="10" pos="3160" userDrawn="1">
          <p15:clr>
            <a:srgbClr val="F26B43"/>
          </p15:clr>
        </p15:guide>
        <p15:guide id="11" pos="3613" userDrawn="1">
          <p15:clr>
            <a:srgbClr val="F26B43"/>
          </p15:clr>
        </p15:guide>
        <p15:guide id="12" pos="4067" userDrawn="1">
          <p15:clr>
            <a:srgbClr val="F26B43"/>
          </p15:clr>
        </p15:guide>
        <p15:guide id="13" pos="4520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428" userDrawn="1">
          <p15:clr>
            <a:srgbClr val="F26B43"/>
          </p15:clr>
        </p15:guide>
        <p15:guide id="16" pos="5881" userDrawn="1">
          <p15:clr>
            <a:srgbClr val="F26B43"/>
          </p15:clr>
        </p15:guide>
        <p15:guide id="17" pos="6335" userDrawn="1">
          <p15:clr>
            <a:srgbClr val="F26B43"/>
          </p15:clr>
        </p15:guide>
        <p15:guide id="18" pos="6788" userDrawn="1">
          <p15:clr>
            <a:srgbClr val="F26B43"/>
          </p15:clr>
        </p15:guide>
        <p15:guide id="19" orient="horz" pos="799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1706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3" orient="horz" pos="2614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  <p15:guide id="25" orient="horz" pos="3521" userDrawn="1">
          <p15:clr>
            <a:srgbClr val="F26B43"/>
          </p15:clr>
        </p15:guide>
        <p15:guide id="26" pos="665" userDrawn="1">
          <p15:clr>
            <a:srgbClr val="F26B43"/>
          </p15:clr>
        </p15:guide>
        <p15:guide id="27" pos="1118" userDrawn="1">
          <p15:clr>
            <a:srgbClr val="F26B43"/>
          </p15:clr>
        </p15:guide>
        <p15:guide id="28" pos="1572" userDrawn="1">
          <p15:clr>
            <a:srgbClr val="F26B43"/>
          </p15:clr>
        </p15:guide>
        <p15:guide id="29" pos="2026" userDrawn="1">
          <p15:clr>
            <a:srgbClr val="F26B43"/>
          </p15:clr>
        </p15:guide>
        <p15:guide id="30" pos="2479" userDrawn="1">
          <p15:clr>
            <a:srgbClr val="F26B43"/>
          </p15:clr>
        </p15:guide>
        <p15:guide id="31" pos="2933" userDrawn="1">
          <p15:clr>
            <a:srgbClr val="F26B43"/>
          </p15:clr>
        </p15:guide>
        <p15:guide id="32" pos="3386" userDrawn="1">
          <p15:clr>
            <a:srgbClr val="F26B43"/>
          </p15:clr>
        </p15:guide>
        <p15:guide id="33" pos="3840" userDrawn="1">
          <p15:clr>
            <a:srgbClr val="F26B43"/>
          </p15:clr>
        </p15:guide>
        <p15:guide id="34" pos="4294" userDrawn="1">
          <p15:clr>
            <a:srgbClr val="F26B43"/>
          </p15:clr>
        </p15:guide>
        <p15:guide id="35" pos="4747" userDrawn="1">
          <p15:clr>
            <a:srgbClr val="F26B43"/>
          </p15:clr>
        </p15:guide>
        <p15:guide id="36" pos="5201" userDrawn="1">
          <p15:clr>
            <a:srgbClr val="F26B43"/>
          </p15:clr>
        </p15:guide>
        <p15:guide id="37" pos="5654" userDrawn="1">
          <p15:clr>
            <a:srgbClr val="F26B43"/>
          </p15:clr>
        </p15:guide>
        <p15:guide id="38" pos="6108" userDrawn="1">
          <p15:clr>
            <a:srgbClr val="F26B43"/>
          </p15:clr>
        </p15:guide>
        <p15:guide id="39" pos="6562" userDrawn="1">
          <p15:clr>
            <a:srgbClr val="F26B43"/>
          </p15:clr>
        </p15:guide>
        <p15:guide id="40" pos="7015" userDrawn="1">
          <p15:clr>
            <a:srgbClr val="F26B43"/>
          </p15:clr>
        </p15:guide>
        <p15:guide id="41" orient="horz" pos="572" userDrawn="1">
          <p15:clr>
            <a:srgbClr val="F26B43"/>
          </p15:clr>
        </p15:guide>
        <p15:guide id="42" orient="horz" pos="1026" userDrawn="1">
          <p15:clr>
            <a:srgbClr val="F26B43"/>
          </p15:clr>
        </p15:guide>
        <p15:guide id="43" orient="horz" pos="1480" userDrawn="1">
          <p15:clr>
            <a:srgbClr val="F26B43"/>
          </p15:clr>
        </p15:guide>
        <p15:guide id="44" orient="horz" pos="1933" userDrawn="1">
          <p15:clr>
            <a:srgbClr val="F26B43"/>
          </p15:clr>
        </p15:guide>
        <p15:guide id="45" orient="horz" pos="2387" userDrawn="1">
          <p15:clr>
            <a:srgbClr val="F26B43"/>
          </p15:clr>
        </p15:guide>
        <p15:guide id="46" orient="horz" pos="2840" userDrawn="1">
          <p15:clr>
            <a:srgbClr val="F26B43"/>
          </p15:clr>
        </p15:guide>
        <p15:guide id="47" orient="horz" pos="3294" userDrawn="1">
          <p15:clr>
            <a:srgbClr val="F26B43"/>
          </p15:clr>
        </p15:guide>
        <p15:guide id="48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7314B-8661-4939-A353-66491E7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2" y="249603"/>
            <a:ext cx="8818563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94DF13-8D7C-4F00-A6DD-586FD6A9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761" y="6461968"/>
            <a:ext cx="10880725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0132D4-7274-4989-912D-7DCE2A8AC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362" y="199992"/>
            <a:ext cx="6211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50B0AE-0E7D-4D14-86EE-8BEBBF7206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9D45593-BFC6-41B1-AE1A-2BAFECA698AB}"/>
              </a:ext>
            </a:extLst>
          </p:cNvPr>
          <p:cNvCxnSpPr>
            <a:cxnSpLocks/>
          </p:cNvCxnSpPr>
          <p:nvPr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FFDB09F-BDDB-4C1B-8FBA-DAE95B21B028}"/>
              </a:ext>
            </a:extLst>
          </p:cNvPr>
          <p:cNvSpPr txBox="1"/>
          <p:nvPr userDrawn="1"/>
        </p:nvSpPr>
        <p:spPr>
          <a:xfrm>
            <a:off x="9812222" y="215738"/>
            <a:ext cx="1249477" cy="12311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300"/>
              </a:spcBef>
              <a:buClr>
                <a:srgbClr val="000000"/>
              </a:buClr>
            </a:pPr>
            <a:r>
              <a:rPr lang="ru-RU" sz="800" dirty="0">
                <a:solidFill>
                  <a:schemeClr val="accent3"/>
                </a:solidFill>
              </a:rPr>
              <a:t>ИНДАСТРИ Консалтинг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335ED17-254C-4CB5-8A97-0FD1E031702A}"/>
              </a:ext>
            </a:extLst>
          </p:cNvPr>
          <p:cNvSpPr/>
          <p:nvPr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47A3E8E-1D2F-4C92-9AE0-AFD87B8E0378}"/>
              </a:ext>
            </a:extLst>
          </p:cNvPr>
          <p:cNvCxnSpPr>
            <a:cxnSpLocks/>
          </p:cNvCxnSpPr>
          <p:nvPr userDrawn="1"/>
        </p:nvCxnSpPr>
        <p:spPr>
          <a:xfrm>
            <a:off x="11185525" y="172159"/>
            <a:ext cx="0" cy="209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18F01AF-BD1E-4DF9-AEAD-BCBA78133029}"/>
              </a:ext>
            </a:extLst>
          </p:cNvPr>
          <p:cNvSpPr/>
          <p:nvPr userDrawn="1"/>
        </p:nvSpPr>
        <p:spPr>
          <a:xfrm rot="10800000">
            <a:off x="0" y="0"/>
            <a:ext cx="300038" cy="300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6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1" r:id="rId3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5" pos="529">
          <p15:clr>
            <a:srgbClr val="F26B43"/>
          </p15:clr>
        </p15:guide>
        <p15:guide id="16" pos="7680">
          <p15:clr>
            <a:srgbClr val="F26B43"/>
          </p15:clr>
        </p15:guide>
        <p15:guide id="17" pos="403">
          <p15:clr>
            <a:srgbClr val="F26B43"/>
          </p15:clr>
        </p15:guide>
        <p15:guide id="18" pos="2035">
          <p15:clr>
            <a:srgbClr val="F26B43"/>
          </p15:clr>
        </p15:guide>
        <p15:guide id="19" pos="2150">
          <p15:clr>
            <a:srgbClr val="F26B43"/>
          </p15:clr>
        </p15:guide>
        <p15:guide id="20" pos="3782">
          <p15:clr>
            <a:srgbClr val="F26B43"/>
          </p15:clr>
        </p15:guide>
        <p15:guide id="21" pos="3897">
          <p15:clr>
            <a:srgbClr val="F26B43"/>
          </p15:clr>
        </p15:guide>
        <p15:guide id="22" pos="5529">
          <p15:clr>
            <a:srgbClr val="F26B43"/>
          </p15:clr>
        </p15:guide>
        <p15:guide id="23" pos="5644">
          <p15:clr>
            <a:srgbClr val="F26B43"/>
          </p15:clr>
        </p15:guide>
        <p15:guide id="24" pos="7276">
          <p15:clr>
            <a:srgbClr val="F26B43"/>
          </p15:clr>
        </p15:guide>
        <p15:guide id="25" orient="horz">
          <p15:clr>
            <a:srgbClr val="F26B43"/>
          </p15:clr>
        </p15:guide>
        <p15:guide id="26" orient="horz" pos="4320">
          <p15:clr>
            <a:srgbClr val="F26B43"/>
          </p15:clr>
        </p15:guide>
        <p15:guide id="27" orient="horz" pos="572">
          <p15:clr>
            <a:srgbClr val="F26B43"/>
          </p15:clr>
        </p15:guide>
        <p15:guide id="28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2447865" cy="226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743200" y="0"/>
            <a:ext cx="7353708" cy="322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49" y="5524500"/>
            <a:ext cx="12177052" cy="133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45BD152-022E-465D-9593-1FE01C1DF1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125322" y="376309"/>
            <a:ext cx="1782991" cy="1801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450" y="4314267"/>
            <a:ext cx="1082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5596"/>
                </a:solidFill>
                <a:latin typeface="Franklin Gothic Book" panose="020B0503020102020204" pitchFamily="34" charset="0"/>
              </a:rPr>
              <a:t>Автор:</a:t>
            </a:r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 			Матюшенко Александр Андреевич</a:t>
            </a:r>
          </a:p>
          <a:p>
            <a:endParaRPr lang="ru-RU" sz="12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  <a:p>
            <a:r>
              <a:rPr lang="ru-RU" b="1" dirty="0">
                <a:solidFill>
                  <a:srgbClr val="005596"/>
                </a:solidFill>
                <a:latin typeface="Franklin Gothic Book" panose="020B0503020102020204" pitchFamily="34" charset="0"/>
              </a:rPr>
              <a:t>Научный руководитель: 	</a:t>
            </a:r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к.с.н., доцент НГТУ Левкина Вероника Николаевна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916" y="2606782"/>
            <a:ext cx="109512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ТЕМА ВЫПУСКНОЙ АТТЕСТАЦИОННОЙ РАБОТЫ:</a:t>
            </a:r>
          </a:p>
          <a:p>
            <a:endParaRPr lang="ru-RU" sz="8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2400" b="1" dirty="0">
                <a:solidFill>
                  <a:srgbClr val="005596"/>
                </a:solidFill>
                <a:latin typeface="Franklin Gothic Book" pitchFamily="34" charset="0"/>
              </a:rPr>
              <a:t>Проект  повышения производительности труда </a:t>
            </a:r>
          </a:p>
          <a:p>
            <a:pPr algn="ctr"/>
            <a:r>
              <a:rPr lang="ru-RU" sz="2400" b="1" dirty="0">
                <a:solidFill>
                  <a:srgbClr val="005596"/>
                </a:solidFill>
                <a:latin typeface="Franklin Gothic Book" pitchFamily="34" charset="0"/>
              </a:rPr>
              <a:t>в АО «Транснефть – Верхняя Волга»</a:t>
            </a:r>
            <a:endParaRPr lang="ru-RU" sz="1400" b="1" dirty="0">
              <a:solidFill>
                <a:srgbClr val="005596"/>
              </a:solidFill>
              <a:latin typeface="Franklin Gothic Book" pitchFamily="34" charset="0"/>
            </a:endParaRPr>
          </a:p>
          <a:p>
            <a:endParaRPr lang="ru-RU" sz="12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3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5575" y="106504"/>
            <a:ext cx="9506027" cy="761197"/>
          </a:xfrm>
          <a:noFill/>
        </p:spPr>
        <p:txBody>
          <a:bodyPr>
            <a:noAutofit/>
          </a:bodyPr>
          <a:lstStyle/>
          <a:p>
            <a:r>
              <a:rPr lang="ru-RU" sz="2400" cap="all" dirty="0">
                <a:latin typeface="Franklin Gothic Book" panose="020B0503020102020204" pitchFamily="34" charset="0"/>
              </a:rPr>
              <a:t>Цели и задачи аттестационной работы</a:t>
            </a:r>
          </a:p>
        </p:txBody>
      </p:sp>
      <p:sp>
        <p:nvSpPr>
          <p:cNvPr id="13" name="AutoShape 4" descr="https://cdn4.vectorstock.com/i/1000x1000/81/98/businessman-running-up-stairway-career-ladder-vector-24228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5BD152-022E-465D-9593-1FE01C1DF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510493" y="6199785"/>
            <a:ext cx="576034" cy="58201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1425202" y="3039374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5596"/>
                </a:solidFill>
                <a:latin typeface="Franklin Gothic Book" panose="020B0503020102020204" pitchFamily="34" charset="0"/>
              </a:rPr>
              <a:t>ЗАДАЧИ АТТЕСТАЦИОННОЙ РАБОТЫ: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425203" y="11186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5596"/>
                </a:solidFill>
                <a:latin typeface="Franklin Gothic Book" panose="020B0503020102020204" pitchFamily="34" charset="0"/>
              </a:rPr>
              <a:t>ЦЕЛЬ </a:t>
            </a:r>
            <a:r>
              <a:rPr lang="ru-RU" altLang="ru-RU" sz="24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АТТЕСТАЦИОННОЙ РАБОТЫ:</a:t>
            </a:r>
            <a:endParaRPr lang="ru-RU" sz="24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 bwMode="auto">
          <a:xfrm>
            <a:off x="460375" y="1674443"/>
            <a:ext cx="11170482" cy="120056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ru-RU" b="1" i="1" u="sng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работы:</a:t>
            </a:r>
            <a:r>
              <a:rPr lang="ru-RU" b="1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разработка проекта повышения производительности труда</a:t>
            </a:r>
          </a:p>
          <a:p>
            <a:pPr indent="457200" algn="just"/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                                                         в АО «Транснефть – Верхняя Волга». </a:t>
            </a:r>
            <a:endParaRPr lang="ru-RU" dirty="0"/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460375" y="3791873"/>
            <a:ext cx="11170482" cy="266351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450215" algn="just">
              <a:spcAft>
                <a:spcPts val="0"/>
              </a:spcAft>
              <a:tabLst>
                <a:tab pos="4514850" algn="l"/>
              </a:tabLst>
            </a:pPr>
            <a:r>
              <a:rPr lang="ru-RU" b="1" i="1" u="sng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аттестационной работы:</a:t>
            </a:r>
            <a:endParaRPr lang="ru-RU" b="1" u="sng" dirty="0">
              <a:solidFill>
                <a:srgbClr val="005596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Провести анализ и оценку эффективности существующих организационно-управленческих практик и инструментов, обеспечивающих выявление и реализацию резервов для повышения производительности труда, эффективности производственных и организационно-управленческих процессов УОМТО;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Провести поиск и анализ более эффективных альтернативных вариантов и подходов;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Провести расчет эффекта от внедрения предложенных рекомендаций;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Подготовить рекомендации (стандарт) для возможности тиражирования результатов работы на все участки УОМТО ПАО «</a:t>
            </a:r>
            <a:r>
              <a:rPr lang="ru-RU" dirty="0" err="1">
                <a:solidFill>
                  <a:srgbClr val="005596"/>
                </a:solidFill>
                <a:latin typeface="Franklin Gothic Book" panose="020B0503020102020204" pitchFamily="34" charset="0"/>
              </a:rPr>
              <a:t>Транснефть</a:t>
            </a:r>
            <a:r>
              <a:rPr lang="ru-RU" dirty="0">
                <a:solidFill>
                  <a:srgbClr val="005596"/>
                </a:solidFill>
                <a:latin typeface="Franklin Gothic Book" panose="020B0503020102020204" pitchFamily="34" charset="0"/>
              </a:rPr>
              <a:t>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4000" contrast="26000"/>
          </a:blip>
          <a:srcRect/>
          <a:stretch>
            <a:fillRect/>
          </a:stretch>
        </p:blipFill>
        <p:spPr bwMode="auto">
          <a:xfrm>
            <a:off x="9780590" y="228626"/>
            <a:ext cx="2320795" cy="5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62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9717"/>
            <a:ext cx="12192000" cy="594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893" y="89910"/>
            <a:ext cx="6819090" cy="761197"/>
          </a:xfrm>
          <a:noFill/>
        </p:spPr>
        <p:txBody>
          <a:bodyPr>
            <a:noAutofit/>
          </a:bodyPr>
          <a:lstStyle/>
          <a:p>
            <a:r>
              <a:rPr lang="ru-RU" sz="2400" cap="all" dirty="0">
                <a:latin typeface="Franklin Gothic Book" panose="020B0503020102020204" pitchFamily="34" charset="0"/>
              </a:rPr>
              <a:t>Общие сведения об объекте исследования</a:t>
            </a:r>
          </a:p>
        </p:txBody>
      </p:sp>
      <p:sp>
        <p:nvSpPr>
          <p:cNvPr id="13" name="AutoShape 4" descr="https://cdn4.vectorstock.com/i/1000x1000/81/98/businessman-running-up-stairway-career-ladder-vector-24228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5BD152-022E-465D-9593-1FE01C1D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34293" y="6091834"/>
            <a:ext cx="576034" cy="58201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44235" y="3906811"/>
            <a:ext cx="6068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Задачи участка и закрепленное оборудование: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2948" y="2464645"/>
            <a:ext cx="266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Структура и штат:</a:t>
            </a:r>
          </a:p>
        </p:txBody>
      </p:sp>
      <p:sp>
        <p:nvSpPr>
          <p:cNvPr id="88" name="Скругленный прямоугольник 87"/>
          <p:cNvSpPr/>
          <p:nvPr/>
        </p:nvSpPr>
        <p:spPr bwMode="auto">
          <a:xfrm>
            <a:off x="208106" y="2855436"/>
            <a:ext cx="11145694" cy="108805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Участок обслуживания </a:t>
            </a:r>
            <a:r>
              <a:rPr lang="ru-RU" sz="1600" dirty="0" err="1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механо-технологического</a:t>
            </a: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оборудования (УОМТО) - структурное подразделение ЛПДС «</a:t>
            </a:r>
            <a:r>
              <a:rPr lang="ru-RU" sz="1600" dirty="0" err="1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Староликеево</a:t>
            </a: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Горьковского районного нефтепроводного управления АО «Транснефть – Верхняя Волга». В состав УОМТО входит 20 чел. (начальник участка, инженер-механик – 4 чел, слесарь по ремонту ТУ – 14 чел, аппаратчика ОС – 1 чел.</a:t>
            </a: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155576" y="4273569"/>
            <a:ext cx="11223624" cy="188500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своевременное и качественное выполнение работ по техническому обслуживанию и ремонту </a:t>
            </a:r>
            <a:r>
              <a:rPr lang="ru-RU" sz="1600" dirty="0" err="1">
                <a:solidFill>
                  <a:srgbClr val="005596"/>
                </a:solidFill>
                <a:latin typeface="Franklin Gothic Book" panose="020B0503020102020204" pitchFamily="34" charset="0"/>
              </a:rPr>
              <a:t>механо-технологического</a:t>
            </a: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 оборудования ЛПДС «</a:t>
            </a:r>
            <a:r>
              <a:rPr lang="ru-RU" sz="1600" dirty="0" err="1">
                <a:solidFill>
                  <a:srgbClr val="005596"/>
                </a:solidFill>
                <a:latin typeface="Franklin Gothic Book" panose="020B0503020102020204" pitchFamily="34" charset="0"/>
              </a:rPr>
              <a:t>Староликеево</a:t>
            </a: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u="sng" dirty="0">
                <a:solidFill>
                  <a:srgbClr val="005596"/>
                </a:solidFill>
                <a:latin typeface="Franklin Gothic Book" panose="020B0503020102020204" pitchFamily="34" charset="0"/>
              </a:rPr>
              <a:t>около 2000 единиц закрепленного оборудования</a:t>
            </a: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4 магистральные насосные станции;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Магистральные насосные агрегаты – 17ед., Подпорные насосные агрегаты – 13ед.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Задвижки на технологических трубопроводах – 817 ед.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ФГУ – 16 шт., СППК – 34 шт., РД – 16 шт.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55575" y="1329103"/>
            <a:ext cx="11147425" cy="1121721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ЛПДС «</a:t>
            </a:r>
            <a:r>
              <a:rPr lang="ru-RU" sz="1600" dirty="0" err="1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Староликеево</a:t>
            </a: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- самая крупная головная нефтеперекачивающая станция АО «Транснефть – Верхняя Волга», введена в эксплуатацию в 1961 году.</a:t>
            </a:r>
            <a:r>
              <a:rPr lang="ru-RU" sz="1600" dirty="0">
                <a:solidFill>
                  <a:srgbClr val="FF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ЛПДС «</a:t>
            </a:r>
            <a:r>
              <a:rPr lang="ru-RU" sz="1600" dirty="0" err="1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Староликеево</a:t>
            </a: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размещены перекачивающие насосные станции магистральных </a:t>
            </a:r>
            <a:r>
              <a:rPr lang="ru-RU" sz="1600" dirty="0" err="1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нефте</a:t>
            </a:r>
            <a:r>
              <a:rPr lang="ru-RU" sz="1600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продуктопроводов «Горький – Рязань 1», «Горький – Рязань 2», «Горький Ярославль» и «Сургут Полоцк».</a:t>
            </a:r>
            <a:endParaRPr lang="ru-RU" sz="1600" dirty="0">
              <a:solidFill>
                <a:srgbClr val="FF000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648" y="910072"/>
            <a:ext cx="266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Место базирования: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lum bright="4000" contrast="26000"/>
          </a:blip>
          <a:srcRect/>
          <a:stretch>
            <a:fillRect/>
          </a:stretch>
        </p:blipFill>
        <p:spPr bwMode="auto">
          <a:xfrm>
            <a:off x="9780590" y="228626"/>
            <a:ext cx="2320795" cy="5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90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 animBg="1"/>
      <p:bldP spid="89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6989" y="4132800"/>
            <a:ext cx="4939259" cy="249265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5575" y="106504"/>
            <a:ext cx="9506027" cy="761197"/>
          </a:xfrm>
          <a:noFill/>
        </p:spPr>
        <p:txBody>
          <a:bodyPr>
            <a:noAutofit/>
          </a:bodyPr>
          <a:lstStyle/>
          <a:p>
            <a:r>
              <a:rPr lang="ru-RU" sz="2400" cap="all" dirty="0">
                <a:latin typeface="Franklin Gothic Book" panose="020B0503020102020204" pitchFamily="34" charset="0"/>
              </a:rPr>
              <a:t>актуальность</a:t>
            </a:r>
          </a:p>
        </p:txBody>
      </p:sp>
      <p:sp>
        <p:nvSpPr>
          <p:cNvPr id="13" name="AutoShape 4" descr="https://cdn4.vectorstock.com/i/1000x1000/81/98/businessman-running-up-stairway-career-ladder-vector-24228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5BD152-022E-465D-9593-1FE01C1D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15243" y="6120409"/>
            <a:ext cx="576034" cy="582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 r="29593"/>
          <a:stretch>
            <a:fillRect/>
          </a:stretch>
        </p:blipFill>
        <p:spPr>
          <a:xfrm>
            <a:off x="100595" y="1195625"/>
            <a:ext cx="6724154" cy="459834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lum bright="4000" contrast="26000"/>
          </a:blip>
          <a:srcRect/>
          <a:stretch>
            <a:fillRect/>
          </a:stretch>
        </p:blipFill>
        <p:spPr bwMode="auto">
          <a:xfrm>
            <a:off x="9780590" y="228626"/>
            <a:ext cx="2320795" cy="5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 l="70075" b="28365"/>
          <a:stretch>
            <a:fillRect/>
          </a:stretch>
        </p:blipFill>
        <p:spPr>
          <a:xfrm>
            <a:off x="8337665" y="1073706"/>
            <a:ext cx="2501430" cy="28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9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285212" y="917841"/>
            <a:ext cx="11370665" cy="1083521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ru-RU" sz="1400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19.03.2021 г.</a:t>
            </a:r>
            <a:r>
              <a:rPr lang="ru-RU" sz="1400" b="1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Президентом ПАО «</a:t>
            </a:r>
            <a:r>
              <a:rPr lang="ru-RU" sz="1400" dirty="0" err="1">
                <a:solidFill>
                  <a:srgbClr val="005596"/>
                </a:solidFill>
                <a:latin typeface="Franklin Gothic Book" panose="020B0503020102020204" pitchFamily="34" charset="0"/>
              </a:rPr>
              <a:t>Транснефть</a:t>
            </a:r>
            <a:r>
              <a:rPr lang="ru-RU" sz="14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» Н.П. Токаревым утверждена «Дорожная карта по созданию системы непрерывного улучшения производственных и организационно-управленческих процессов на 2021 – 2028 гг. («Производственная система </a:t>
            </a:r>
            <a:r>
              <a:rPr lang="ru-RU" sz="1400" dirty="0" err="1">
                <a:solidFill>
                  <a:srgbClr val="005596"/>
                </a:solidFill>
                <a:latin typeface="Franklin Gothic Book" panose="020B0503020102020204" pitchFamily="34" charset="0"/>
              </a:rPr>
              <a:t>Транснефть</a:t>
            </a:r>
            <a:r>
              <a:rPr lang="ru-RU" sz="14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»)» </a:t>
            </a:r>
          </a:p>
          <a:p>
            <a:pPr indent="457200" algn="just"/>
            <a:r>
              <a:rPr lang="ru-RU" sz="1400" b="1" i="1" u="sng" dirty="0">
                <a:solidFill>
                  <a:srgbClr val="005596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 из направлений дорожной карты – оптимизация процессов производственной деятельности.</a:t>
            </a:r>
            <a:endParaRPr lang="ru-RU" sz="1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5575" y="106504"/>
            <a:ext cx="9506027" cy="761197"/>
          </a:xfrm>
          <a:noFill/>
        </p:spPr>
        <p:txBody>
          <a:bodyPr>
            <a:noAutofit/>
          </a:bodyPr>
          <a:lstStyle/>
          <a:p>
            <a:r>
              <a:rPr lang="ru-RU" sz="2400" cap="all" dirty="0">
                <a:latin typeface="Franklin Gothic Book" panose="020B0503020102020204" pitchFamily="34" charset="0"/>
              </a:rPr>
              <a:t>Решение</a:t>
            </a:r>
          </a:p>
        </p:txBody>
      </p:sp>
      <p:sp>
        <p:nvSpPr>
          <p:cNvPr id="13" name="AutoShape 4" descr="https://cdn4.vectorstock.com/i/1000x1000/81/98/businessman-running-up-stairway-career-ladder-vector-24228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5BD152-022E-465D-9593-1FE01C1DF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586693" y="6275984"/>
            <a:ext cx="576034" cy="582015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1" t="20979" r="25188" b="17743"/>
          <a:stretch>
            <a:fillRect/>
          </a:stretch>
        </p:blipFill>
        <p:spPr bwMode="auto">
          <a:xfrm>
            <a:off x="605391" y="1797274"/>
            <a:ext cx="10998025" cy="484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lum bright="4000" contrast="26000"/>
          </a:blip>
          <a:srcRect/>
          <a:stretch>
            <a:fillRect/>
          </a:stretch>
        </p:blipFill>
        <p:spPr bwMode="auto">
          <a:xfrm>
            <a:off x="9780590" y="228626"/>
            <a:ext cx="2320795" cy="5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36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45BD152-022E-465D-9593-1FE01C1DF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417229" cy="143194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4529" y="1125703"/>
            <a:ext cx="9577223" cy="415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49" y="5524500"/>
            <a:ext cx="12177052" cy="133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99281" y="4763284"/>
            <a:ext cx="363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Транснефть – меняемся вместе!</a:t>
            </a:r>
            <a:endParaRPr lang="ru-RU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lum bright="4000" contrast="26000"/>
          </a:blip>
          <a:srcRect/>
          <a:stretch>
            <a:fillRect/>
          </a:stretch>
        </p:blipFill>
        <p:spPr bwMode="auto">
          <a:xfrm>
            <a:off x="9665259" y="253370"/>
            <a:ext cx="2320795" cy="5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368149" y="367336"/>
            <a:ext cx="3638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5596"/>
                </a:solidFill>
                <a:latin typeface="Franklin Gothic Demi Cond" panose="020B0706030402020204" pitchFamily="34" charset="0"/>
              </a:rPr>
              <a:t>Спасибо за внимание !</a:t>
            </a:r>
            <a:endParaRPr lang="ru-RU" sz="2400" dirty="0">
              <a:solidFill>
                <a:srgbClr val="005596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6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5">
      <a:dk1>
        <a:srgbClr val="3F3F3F"/>
      </a:dk1>
      <a:lt1>
        <a:sysClr val="window" lastClr="FFFFFF"/>
      </a:lt1>
      <a:dk2>
        <a:srgbClr val="005596"/>
      </a:dk2>
      <a:lt2>
        <a:srgbClr val="E3E3E3"/>
      </a:lt2>
      <a:accent1>
        <a:srgbClr val="005596"/>
      </a:accent1>
      <a:accent2>
        <a:srgbClr val="FF0000"/>
      </a:accent2>
      <a:accent3>
        <a:srgbClr val="007AD6"/>
      </a:accent3>
      <a:accent4>
        <a:srgbClr val="008DF6"/>
      </a:accent4>
      <a:accent5>
        <a:srgbClr val="33A8FF"/>
      </a:accent5>
      <a:accent6>
        <a:srgbClr val="6DC0FF"/>
      </a:accent6>
      <a:hlink>
        <a:srgbClr val="33A8FF"/>
      </a:hlink>
      <a:folHlink>
        <a:srgbClr val="33A8FF"/>
      </a:folHlink>
    </a:clrScheme>
    <a:fontScheme name="Другая 1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ЭкоПси">
  <a:themeElements>
    <a:clrScheme name="экопси">
      <a:dk1>
        <a:sysClr val="windowText" lastClr="000000"/>
      </a:dk1>
      <a:lt1>
        <a:sysClr val="window" lastClr="FFFFFF"/>
      </a:lt1>
      <a:dk2>
        <a:srgbClr val="15416F"/>
      </a:dk2>
      <a:lt2>
        <a:srgbClr val="E7E6E6"/>
      </a:lt2>
      <a:accent1>
        <a:srgbClr val="15416F"/>
      </a:accent1>
      <a:accent2>
        <a:srgbClr val="C60440"/>
      </a:accent2>
      <a:accent3>
        <a:srgbClr val="697A98"/>
      </a:accent3>
      <a:accent4>
        <a:srgbClr val="3F5265"/>
      </a:accent4>
      <a:accent5>
        <a:srgbClr val="7599BD"/>
      </a:accent5>
      <a:accent6>
        <a:srgbClr val="4EA0F2"/>
      </a:accent6>
      <a:hlink>
        <a:srgbClr val="3F5265"/>
      </a:hlink>
      <a:folHlink>
        <a:srgbClr val="4EA0F2"/>
      </a:folHlink>
    </a:clrScheme>
    <a:fontScheme name="ЭкоПси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ЭкоПси" id="{44601F69-6793-4547-A011-B78EE7622A9A}" vid="{A2B68253-E4F8-437D-860E-D4899D33133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67274</TotalTime>
  <Words>369</Words>
  <Application>Microsoft Office PowerPoint</Application>
  <PresentationFormat>Произвольный</PresentationFormat>
  <Paragraphs>35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1_Тема Office</vt:lpstr>
      <vt:lpstr>1_ЭкоПси</vt:lpstr>
      <vt:lpstr>Слайд 1</vt:lpstr>
      <vt:lpstr>Цели и задачи аттестационной работы</vt:lpstr>
      <vt:lpstr>Общие сведения об объекте исследования</vt:lpstr>
      <vt:lpstr>актуальность</vt:lpstr>
      <vt:lpstr>Решение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sanek15959@yandex.ru</cp:lastModifiedBy>
  <cp:revision>3205</cp:revision>
  <cp:lastPrinted>2023-12-06T06:25:45Z</cp:lastPrinted>
  <dcterms:created xsi:type="dcterms:W3CDTF">2018-10-09T12:58:40Z</dcterms:created>
  <dcterms:modified xsi:type="dcterms:W3CDTF">2024-12-04T18:38:19Z</dcterms:modified>
</cp:coreProperties>
</file>