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0" r:id="rId2"/>
    <p:sldMasterId id="2147483652" r:id="rId3"/>
    <p:sldMasterId id="2147483654" r:id="rId4"/>
    <p:sldMasterId id="2147483656" r:id="rId5"/>
  </p:sldMasterIdLst>
  <p:notesMasterIdLst>
    <p:notesMasterId r:id="rId10"/>
  </p:notesMasterIdLst>
  <p:handoutMasterIdLst>
    <p:handoutMasterId r:id="rId11"/>
  </p:handoutMasterIdLst>
  <p:sldIdLst>
    <p:sldId id="256" r:id="rId6"/>
    <p:sldId id="258" r:id="rId7"/>
    <p:sldId id="262" r:id="rId8"/>
    <p:sldId id="279" r:id="rId9"/>
  </p:sldIdLst>
  <p:sldSz cx="13444538" cy="756285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357" autoAdjust="0"/>
  </p:normalViewPr>
  <p:slideViewPr>
    <p:cSldViewPr snapToGrid="0">
      <p:cViewPr varScale="1">
        <p:scale>
          <a:sx n="98" d="100"/>
          <a:sy n="98" d="100"/>
        </p:scale>
        <p:origin x="648" y="72"/>
      </p:cViewPr>
      <p:guideLst/>
    </p:cSldViewPr>
  </p:slideViewPr>
  <p:outlineViewPr>
    <p:cViewPr>
      <p:scale>
        <a:sx n="33" d="100"/>
        <a:sy n="33" d="100"/>
      </p:scale>
      <p:origin x="0" y="-6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C20E32E-7EB8-6123-E2C3-F080278BDA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248076-6736-9619-894A-CBC4B12129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7072F-98CA-4E58-BD5D-0CC4C50F716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47B7B2-6CA7-0557-2534-FDF0A6A3A5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835003-3D4B-FFBD-592E-EF2E496F5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48D6E-6C3F-4841-8AB6-D02EC50A8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80291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u="none" strike="noStrike">
                <a:solidFill>
                  <a:srgbClr val="000000"/>
                </a:solidFill>
                <a:uFillTx/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ru-RU" sz="2000" b="0" u="none" strike="noStrike">
                <a:solidFill>
                  <a:srgbClr val="000000"/>
                </a:solidFill>
                <a:uFillTx/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&lt;верхний колонтитул&gt;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02E01256-FC72-4F4D-A27C-AF66652A9719}" type="slidenum"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‹#›</a:t>
            </a:fld>
            <a:endParaRPr lang="ru-RU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Уважаемые коллеги, добрый день.</a:t>
            </a:r>
          </a:p>
          <a:p>
            <a:r>
              <a:rPr lang="ru-RU" dirty="0"/>
              <a:t>Меня зовут Николай Терехов и рад представить вам свою дипломную работу – Бизнес-план по запуску производства проводов для автомобильной промышленности.</a:t>
            </a:r>
          </a:p>
          <a:p>
            <a:r>
              <a:rPr lang="ru-RU" dirty="0"/>
              <a:t>Которые будут использовать в собственном производстве жгутов-проводов.</a:t>
            </a:r>
          </a:p>
          <a:p>
            <a:endParaRPr lang="ru-RU" dirty="0"/>
          </a:p>
          <a:p>
            <a:r>
              <a:rPr lang="ru-RU" dirty="0"/>
              <a:t>Проект реализовывается компанией ИНКОМ.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pPr indent="0" algn="r">
              <a:buNone/>
            </a:pPr>
            <a:fld id="{02E01256-FC72-4F4D-A27C-AF66652A9719}" type="slidenum">
              <a:rPr lang="ru-RU" sz="1400" b="0" u="none" strike="noStrike" smtClean="0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ru-RU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3BF68D-17C4-89C4-455C-DBB70B8CC5A0}"/>
              </a:ext>
            </a:extLst>
          </p:cNvPr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</p:spTree>
    <p:extLst>
      <p:ext uri="{BB962C8B-B14F-4D97-AF65-F5344CB8AC3E}">
        <p14:creationId xmlns:p14="http://schemas.microsoft.com/office/powerpoint/2010/main" val="127107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феврале 2024 собственники завода ИНКОМ выкупили у иностранного учредителя завод Леони находящегося в городе Заволжье. </a:t>
            </a:r>
            <a:endParaRPr lang="en-US" dirty="0"/>
          </a:p>
          <a:p>
            <a:r>
              <a:rPr lang="ru-RU" dirty="0"/>
              <a:t>Территория завода составляет 30 тысяч кв. метров. В настоящее время на заводе работает порядка 1 200 человек и идет постоянный набор рабочего и инженерного состава.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pPr indent="0" algn="r">
              <a:buNone/>
            </a:pPr>
            <a:fld id="{02E01256-FC72-4F4D-A27C-AF66652A9719}" type="slidenum">
              <a:rPr lang="ru-RU" sz="1400" b="0" u="none" strike="noStrike" smtClean="0">
                <a:solidFill>
                  <a:srgbClr val="000000"/>
                </a:solidFill>
                <a:uFillTx/>
                <a:latin typeface="Times New Roman"/>
              </a:rPr>
              <a:t>2</a:t>
            </a:fld>
            <a:endParaRPr lang="ru-RU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76698-1D2E-FA69-0F22-B7E6F6E074C2}"/>
              </a:ext>
            </a:extLst>
          </p:cNvPr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</p:spTree>
    <p:extLst>
      <p:ext uri="{BB962C8B-B14F-4D97-AF65-F5344CB8AC3E}">
        <p14:creationId xmlns:p14="http://schemas.microsoft.com/office/powerpoint/2010/main" val="263667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Учитывая всё вышесказанное, в заключение хочется сказать, что этот проект для нас является весьма привлекательным </a:t>
            </a:r>
            <a:r>
              <a:rPr lang="ru-RU"/>
              <a:t>и он будет </a:t>
            </a:r>
            <a:r>
              <a:rPr lang="ru-RU" dirty="0"/>
              <a:t>реализован.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pPr indent="0" algn="r">
              <a:buNone/>
            </a:pPr>
            <a:fld id="{02E01256-FC72-4F4D-A27C-AF66652A9719}" type="slidenum">
              <a:rPr lang="ru-RU" sz="1400" b="0" u="none" strike="noStrike" smtClean="0">
                <a:solidFill>
                  <a:srgbClr val="000000"/>
                </a:solidFill>
                <a:uFillTx/>
                <a:latin typeface="Times New Roman"/>
              </a:rPr>
              <a:t>4</a:t>
            </a:fld>
            <a:endParaRPr lang="ru-RU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D5680-8107-C518-54DB-9DEE2F6D11F8}"/>
              </a:ext>
            </a:extLst>
          </p:cNvPr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</p:spTree>
    <p:extLst>
      <p:ext uri="{BB962C8B-B14F-4D97-AF65-F5344CB8AC3E}">
        <p14:creationId xmlns:p14="http://schemas.microsoft.com/office/powerpoint/2010/main" val="272631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5532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82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ru-RU" sz="4023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39FB2F2-82E9-4E3C-A82B-184DB87CDB73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5532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82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ru-RU" sz="4023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F7E62F7-4C05-4227-AD50-125DB3B1DD3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5532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82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ru-RU" sz="4023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9D1E8A5-F635-4879-AEED-1221C2154B7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5532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82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ru-RU" sz="4023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C62988F-9E77-4057-9A60-43E6E05113A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5532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82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ru-RU" sz="4023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EAEFC0C-7B25-4D94-8D15-0AC525C67AF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</a:p>
          <a:p>
            <a:pPr marL="1086369" lvl="1" indent="-407388">
              <a:spcBef>
                <a:spcPts val="142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</a:p>
          <a:p>
            <a:pPr marL="1629553" lvl="2" indent="-362123">
              <a:spcBef>
                <a:spcPts val="106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</a:p>
          <a:p>
            <a:pPr marL="2172736" lvl="3" indent="-271592">
              <a:spcBef>
                <a:spcPts val="71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</a:p>
          <a:p>
            <a:pPr marL="2715921" lvl="4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</a:p>
          <a:p>
            <a:pPr marL="3259106" lvl="5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</a:p>
          <a:p>
            <a:pPr marL="3802289" lvl="6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570997" y="7033320"/>
            <a:ext cx="430123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rPr lang="en-US"/>
              <a:t>Footer</a:t>
            </a:r>
            <a:endParaRPr lang="ru-RU"/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11867664" y="7011360"/>
            <a:ext cx="438135" cy="2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150734" indent="0" defTabSz="1149739">
              <a:lnSpc>
                <a:spcPct val="100000"/>
              </a:lnSpc>
              <a:spcBef>
                <a:spcPts val="18"/>
              </a:spcBef>
              <a:buNone/>
              <a:tabLst>
                <a:tab pos="0" algn="l"/>
              </a:tabLst>
              <a:defRPr lang="ru-RU" sz="1886" b="0" u="none" strike="noStrike">
                <a:solidFill>
                  <a:schemeClr val="dk1"/>
                </a:solidFill>
                <a:uFillTx/>
                <a:latin typeface="Book Antiqua"/>
              </a:defRPr>
            </a:lvl1pPr>
          </a:lstStyle>
          <a:p>
            <a:fld id="{09E81A41-535D-43D3-BBEE-F707E6DBF1D9}" type="slidenum">
              <a:rPr lang="ru-RU" smtClean="0"/>
              <a:pPr/>
              <a:t>‹#›</a:t>
            </a:fld>
            <a:endParaRPr lang="ru-RU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672139" y="7033320"/>
            <a:ext cx="309138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indent="0" algn="l" defTabSz="1149739" rtl="0" eaLnBrk="1" latinLnBrk="0" hangingPunct="1">
        <a:lnSpc>
          <a:spcPct val="90000"/>
        </a:lnSpc>
        <a:spcBef>
          <a:spcPct val="0"/>
        </a:spcBef>
        <a:buNone/>
        <a:defRPr sz="55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154" indent="-407365" algn="l" defTabSz="1149739" rtl="0" eaLnBrk="1" latinLnBrk="0" hangingPunct="1">
        <a:lnSpc>
          <a:spcPct val="90000"/>
        </a:lnSpc>
        <a:spcBef>
          <a:spcPts val="1782"/>
        </a:spcBef>
        <a:buClr>
          <a:srgbClr val="000000"/>
        </a:buClr>
        <a:buSzPct val="45000"/>
        <a:buFont typeface="Wingdings" charset="2"/>
        <a:buChar char="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304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9" kern="1200">
          <a:solidFill>
            <a:schemeClr val="tx1"/>
          </a:solidFill>
          <a:latin typeface="+mn-lt"/>
          <a:ea typeface="+mn-ea"/>
          <a:cs typeface="+mn-cs"/>
        </a:defRPr>
      </a:lvl2pPr>
      <a:lvl3pPr marL="143717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3pPr>
      <a:lvl4pPr marL="201204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91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178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665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152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639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87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73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611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948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435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921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409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895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</a:p>
          <a:p>
            <a:pPr marL="1086369" lvl="1" indent="-407388">
              <a:spcBef>
                <a:spcPts val="142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</a:p>
          <a:p>
            <a:pPr marL="1629553" lvl="2" indent="-362123">
              <a:spcBef>
                <a:spcPts val="106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</a:p>
          <a:p>
            <a:pPr marL="2172736" lvl="3" indent="-271592">
              <a:spcBef>
                <a:spcPts val="71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</a:p>
          <a:p>
            <a:pPr marL="2715921" lvl="4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</a:p>
          <a:p>
            <a:pPr marL="3259106" lvl="5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</a:p>
          <a:p>
            <a:pPr marL="3802289" lvl="6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ftr" idx="4"/>
          </p:nvPr>
        </p:nvSpPr>
        <p:spPr>
          <a:xfrm>
            <a:off x="4570997" y="7033320"/>
            <a:ext cx="430123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rPr lang="en-US"/>
              <a:t>Footer</a:t>
            </a:r>
            <a:endParaRPr lang="ru-RU"/>
          </a:p>
        </p:txBody>
      </p:sp>
      <p:sp>
        <p:nvSpPr>
          <p:cNvPr id="10" name="PlaceHolder 4"/>
          <p:cNvSpPr>
            <a:spLocks noGrp="1"/>
          </p:cNvSpPr>
          <p:nvPr>
            <p:ph type="sldNum" idx="5"/>
          </p:nvPr>
        </p:nvSpPr>
        <p:spPr>
          <a:xfrm>
            <a:off x="11867664" y="7011360"/>
            <a:ext cx="438135" cy="2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150734" indent="0" defTabSz="1149739">
              <a:lnSpc>
                <a:spcPct val="100000"/>
              </a:lnSpc>
              <a:spcBef>
                <a:spcPts val="18"/>
              </a:spcBef>
              <a:buNone/>
              <a:tabLst>
                <a:tab pos="0" algn="l"/>
              </a:tabLst>
              <a:defRPr lang="ru-RU" sz="1886" b="0" u="none" strike="noStrike">
                <a:solidFill>
                  <a:schemeClr val="dk1"/>
                </a:solidFill>
                <a:uFillTx/>
                <a:latin typeface="Book Antiqua"/>
              </a:defRPr>
            </a:lvl1pPr>
          </a:lstStyle>
          <a:p>
            <a:fld id="{31277FA5-873E-42E5-8110-332F4D484E52}" type="slidenum">
              <a:rPr lang="ru-RU" smtClean="0"/>
              <a:pPr/>
              <a:t>‹#›</a:t>
            </a:fld>
            <a:endParaRPr lang="ru-RU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dt" idx="6"/>
          </p:nvPr>
        </p:nvSpPr>
        <p:spPr>
          <a:xfrm>
            <a:off x="672139" y="7033320"/>
            <a:ext cx="309138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indent="0" algn="l" defTabSz="1149739" rtl="0" eaLnBrk="1" latinLnBrk="0" hangingPunct="1">
        <a:lnSpc>
          <a:spcPct val="90000"/>
        </a:lnSpc>
        <a:spcBef>
          <a:spcPct val="0"/>
        </a:spcBef>
        <a:buNone/>
        <a:defRPr sz="55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154" indent="-407365" algn="l" defTabSz="1149739" rtl="0" eaLnBrk="1" latinLnBrk="0" hangingPunct="1">
        <a:lnSpc>
          <a:spcPct val="90000"/>
        </a:lnSpc>
        <a:spcBef>
          <a:spcPts val="1782"/>
        </a:spcBef>
        <a:buClr>
          <a:srgbClr val="000000"/>
        </a:buClr>
        <a:buSzPct val="45000"/>
        <a:buFont typeface="Wingdings" charset="2"/>
        <a:buChar char="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304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9" kern="1200">
          <a:solidFill>
            <a:schemeClr val="tx1"/>
          </a:solidFill>
          <a:latin typeface="+mn-lt"/>
          <a:ea typeface="+mn-ea"/>
          <a:cs typeface="+mn-cs"/>
        </a:defRPr>
      </a:lvl2pPr>
      <a:lvl3pPr marL="143717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3pPr>
      <a:lvl4pPr marL="201204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91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178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665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152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639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87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73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611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948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435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921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409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895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</a:p>
          <a:p>
            <a:pPr marL="1086369" lvl="1" indent="-407388">
              <a:spcBef>
                <a:spcPts val="142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</a:p>
          <a:p>
            <a:pPr marL="1629553" lvl="2" indent="-362123">
              <a:spcBef>
                <a:spcPts val="106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</a:p>
          <a:p>
            <a:pPr marL="2172736" lvl="3" indent="-271592">
              <a:spcBef>
                <a:spcPts val="71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</a:p>
          <a:p>
            <a:pPr marL="2715921" lvl="4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</a:p>
          <a:p>
            <a:pPr marL="3259106" lvl="5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</a:p>
          <a:p>
            <a:pPr marL="3802289" lvl="6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ftr" idx="7"/>
          </p:nvPr>
        </p:nvSpPr>
        <p:spPr>
          <a:xfrm>
            <a:off x="4570997" y="7033320"/>
            <a:ext cx="430123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rPr lang="en-US"/>
              <a:t>Footer</a:t>
            </a:r>
            <a:endParaRPr lang="ru-RU"/>
          </a:p>
        </p:txBody>
      </p:sp>
      <p:sp>
        <p:nvSpPr>
          <p:cNvPr id="17" name="PlaceHolder 4"/>
          <p:cNvSpPr>
            <a:spLocks noGrp="1"/>
          </p:cNvSpPr>
          <p:nvPr>
            <p:ph type="sldNum" idx="8"/>
          </p:nvPr>
        </p:nvSpPr>
        <p:spPr>
          <a:xfrm>
            <a:off x="11867664" y="7011360"/>
            <a:ext cx="438135" cy="2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150734" indent="0" defTabSz="1149739">
              <a:lnSpc>
                <a:spcPct val="100000"/>
              </a:lnSpc>
              <a:spcBef>
                <a:spcPts val="18"/>
              </a:spcBef>
              <a:buNone/>
              <a:tabLst>
                <a:tab pos="0" algn="l"/>
              </a:tabLst>
              <a:defRPr lang="ru-RU" sz="1886" b="0" u="none" strike="noStrike">
                <a:solidFill>
                  <a:schemeClr val="dk1"/>
                </a:solidFill>
                <a:uFillTx/>
                <a:latin typeface="Book Antiqua"/>
              </a:defRPr>
            </a:lvl1pPr>
          </a:lstStyle>
          <a:p>
            <a:fld id="{A531DCD5-5913-4FC7-8349-830194393B9C}" type="slidenum">
              <a:rPr lang="ru-RU" smtClean="0"/>
              <a:pPr/>
              <a:t>‹#›</a:t>
            </a:fld>
            <a:endParaRPr lang="ru-RU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dt" idx="9"/>
          </p:nvPr>
        </p:nvSpPr>
        <p:spPr>
          <a:xfrm>
            <a:off x="672139" y="7033320"/>
            <a:ext cx="309138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indent="0" algn="l" defTabSz="1149739" rtl="0" eaLnBrk="1" latinLnBrk="0" hangingPunct="1">
        <a:lnSpc>
          <a:spcPct val="90000"/>
        </a:lnSpc>
        <a:spcBef>
          <a:spcPct val="0"/>
        </a:spcBef>
        <a:buNone/>
        <a:defRPr sz="55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154" indent="-407365" algn="l" defTabSz="1149739" rtl="0" eaLnBrk="1" latinLnBrk="0" hangingPunct="1">
        <a:lnSpc>
          <a:spcPct val="90000"/>
        </a:lnSpc>
        <a:spcBef>
          <a:spcPts val="1782"/>
        </a:spcBef>
        <a:buClr>
          <a:srgbClr val="000000"/>
        </a:buClr>
        <a:buSzPct val="45000"/>
        <a:buFont typeface="Wingdings" charset="2"/>
        <a:buChar char="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304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9" kern="1200">
          <a:solidFill>
            <a:schemeClr val="tx1"/>
          </a:solidFill>
          <a:latin typeface="+mn-lt"/>
          <a:ea typeface="+mn-ea"/>
          <a:cs typeface="+mn-cs"/>
        </a:defRPr>
      </a:lvl2pPr>
      <a:lvl3pPr marL="143717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3pPr>
      <a:lvl4pPr marL="201204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91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178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665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152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639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87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73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611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948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435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921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409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895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k object 16"/>
          <p:cNvSpPr/>
          <p:nvPr/>
        </p:nvSpPr>
        <p:spPr>
          <a:xfrm>
            <a:off x="1" y="6634800"/>
            <a:ext cx="13441873" cy="684360"/>
          </a:xfrm>
          <a:custGeom>
            <a:avLst/>
            <a:gdLst>
              <a:gd name="textAreaLeft" fmla="*/ 0 w 10691280"/>
              <a:gd name="textAreaRight" fmla="*/ 10692000 w 10691280"/>
              <a:gd name="textAreaTop" fmla="*/ 0 h 684360"/>
              <a:gd name="textAreaBottom" fmla="*/ 685080 h 684360"/>
            </a:gdLst>
            <a:ahLst/>
            <a:cxnLst/>
            <a:rect l="textAreaLeft" t="textAreaTop" r="textAreaRight" b="textAreaBottom"/>
            <a:pathLst>
              <a:path w="10692130" h="685165">
                <a:moveTo>
                  <a:pt x="10692003" y="0"/>
                </a:moveTo>
                <a:lnTo>
                  <a:pt x="2348814" y="0"/>
                </a:lnTo>
                <a:lnTo>
                  <a:pt x="1832976" y="3564"/>
                </a:lnTo>
                <a:lnTo>
                  <a:pt x="1672346" y="8433"/>
                </a:lnTo>
                <a:lnTo>
                  <a:pt x="1573276" y="13356"/>
                </a:lnTo>
                <a:lnTo>
                  <a:pt x="1525880" y="16405"/>
                </a:lnTo>
                <a:lnTo>
                  <a:pt x="1479791" y="19883"/>
                </a:lnTo>
                <a:lnTo>
                  <a:pt x="1434921" y="23817"/>
                </a:lnTo>
                <a:lnTo>
                  <a:pt x="1391180" y="28236"/>
                </a:lnTo>
                <a:lnTo>
                  <a:pt x="1348480" y="33167"/>
                </a:lnTo>
                <a:lnTo>
                  <a:pt x="1306732" y="38640"/>
                </a:lnTo>
                <a:lnTo>
                  <a:pt x="1265847" y="44681"/>
                </a:lnTo>
                <a:lnTo>
                  <a:pt x="1225737" y="51319"/>
                </a:lnTo>
                <a:lnTo>
                  <a:pt x="1186312" y="58582"/>
                </a:lnTo>
                <a:lnTo>
                  <a:pt x="1147483" y="66498"/>
                </a:lnTo>
                <a:lnTo>
                  <a:pt x="1109162" y="75094"/>
                </a:lnTo>
                <a:lnTo>
                  <a:pt x="1071260" y="84399"/>
                </a:lnTo>
                <a:lnTo>
                  <a:pt x="1033689" y="94441"/>
                </a:lnTo>
                <a:lnTo>
                  <a:pt x="996358" y="105247"/>
                </a:lnTo>
                <a:lnTo>
                  <a:pt x="959180" y="116847"/>
                </a:lnTo>
                <a:lnTo>
                  <a:pt x="922065" y="129267"/>
                </a:lnTo>
                <a:lnTo>
                  <a:pt x="884925" y="142536"/>
                </a:lnTo>
                <a:lnTo>
                  <a:pt x="847671" y="156682"/>
                </a:lnTo>
                <a:lnTo>
                  <a:pt x="810214" y="171733"/>
                </a:lnTo>
                <a:lnTo>
                  <a:pt x="772465" y="187716"/>
                </a:lnTo>
                <a:lnTo>
                  <a:pt x="734336" y="204660"/>
                </a:lnTo>
                <a:lnTo>
                  <a:pt x="695737" y="222593"/>
                </a:lnTo>
                <a:lnTo>
                  <a:pt x="656579" y="241543"/>
                </a:lnTo>
                <a:lnTo>
                  <a:pt x="616775" y="261537"/>
                </a:lnTo>
                <a:lnTo>
                  <a:pt x="576234" y="282605"/>
                </a:lnTo>
                <a:lnTo>
                  <a:pt x="534869" y="304773"/>
                </a:lnTo>
                <a:lnTo>
                  <a:pt x="492589" y="328070"/>
                </a:lnTo>
                <a:lnTo>
                  <a:pt x="449308" y="352524"/>
                </a:lnTo>
                <a:lnTo>
                  <a:pt x="404935" y="378162"/>
                </a:lnTo>
                <a:lnTo>
                  <a:pt x="359381" y="405014"/>
                </a:lnTo>
                <a:lnTo>
                  <a:pt x="264379" y="462467"/>
                </a:lnTo>
                <a:lnTo>
                  <a:pt x="163589" y="525108"/>
                </a:lnTo>
                <a:lnTo>
                  <a:pt x="0" y="629284"/>
                </a:lnTo>
                <a:lnTo>
                  <a:pt x="0" y="684961"/>
                </a:lnTo>
                <a:lnTo>
                  <a:pt x="165417" y="579297"/>
                </a:lnTo>
                <a:lnTo>
                  <a:pt x="267195" y="515763"/>
                </a:lnTo>
                <a:lnTo>
                  <a:pt x="363013" y="457491"/>
                </a:lnTo>
                <a:lnTo>
                  <a:pt x="408913" y="430258"/>
                </a:lnTo>
                <a:lnTo>
                  <a:pt x="453594" y="404255"/>
                </a:lnTo>
                <a:lnTo>
                  <a:pt x="497146" y="379454"/>
                </a:lnTo>
                <a:lnTo>
                  <a:pt x="539659" y="355826"/>
                </a:lnTo>
                <a:lnTo>
                  <a:pt x="581223" y="333343"/>
                </a:lnTo>
                <a:lnTo>
                  <a:pt x="621929" y="311978"/>
                </a:lnTo>
                <a:lnTo>
                  <a:pt x="661866" y="291700"/>
                </a:lnTo>
                <a:lnTo>
                  <a:pt x="701126" y="272482"/>
                </a:lnTo>
                <a:lnTo>
                  <a:pt x="739798" y="254296"/>
                </a:lnTo>
                <a:lnTo>
                  <a:pt x="777972" y="237113"/>
                </a:lnTo>
                <a:lnTo>
                  <a:pt x="815738" y="220904"/>
                </a:lnTo>
                <a:lnTo>
                  <a:pt x="853188" y="205642"/>
                </a:lnTo>
                <a:lnTo>
                  <a:pt x="890410" y="191297"/>
                </a:lnTo>
                <a:lnTo>
                  <a:pt x="927495" y="177842"/>
                </a:lnTo>
                <a:lnTo>
                  <a:pt x="964533" y="165247"/>
                </a:lnTo>
                <a:lnTo>
                  <a:pt x="1001615" y="153486"/>
                </a:lnTo>
                <a:lnTo>
                  <a:pt x="1038831" y="142528"/>
                </a:lnTo>
                <a:lnTo>
                  <a:pt x="1076271" y="132346"/>
                </a:lnTo>
                <a:lnTo>
                  <a:pt x="1114024" y="122912"/>
                </a:lnTo>
                <a:lnTo>
                  <a:pt x="1152182" y="114196"/>
                </a:lnTo>
                <a:lnTo>
                  <a:pt x="1190834" y="106171"/>
                </a:lnTo>
                <a:lnTo>
                  <a:pt x="1230071" y="98808"/>
                </a:lnTo>
                <a:lnTo>
                  <a:pt x="1269982" y="92078"/>
                </a:lnTo>
                <a:lnTo>
                  <a:pt x="1310659" y="85954"/>
                </a:lnTo>
                <a:lnTo>
                  <a:pt x="1352190" y="80406"/>
                </a:lnTo>
                <a:lnTo>
                  <a:pt x="1394668" y="75407"/>
                </a:lnTo>
                <a:lnTo>
                  <a:pt x="1438180" y="70928"/>
                </a:lnTo>
                <a:lnTo>
                  <a:pt x="1482819" y="66941"/>
                </a:lnTo>
                <a:lnTo>
                  <a:pt x="1528673" y="63417"/>
                </a:lnTo>
                <a:lnTo>
                  <a:pt x="1575833" y="60327"/>
                </a:lnTo>
                <a:lnTo>
                  <a:pt x="1674433" y="55339"/>
                </a:lnTo>
                <a:lnTo>
                  <a:pt x="1834384" y="50407"/>
                </a:lnTo>
                <a:lnTo>
                  <a:pt x="10692003" y="467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79D0E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1149739">
              <a:lnSpc>
                <a:spcPct val="100000"/>
              </a:lnSpc>
            </a:pPr>
            <a:endParaRPr lang="ru-RU" sz="2263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2" name="bk object 17"/>
          <p:cNvSpPr/>
          <p:nvPr/>
        </p:nvSpPr>
        <p:spPr>
          <a:xfrm>
            <a:off x="1" y="6096960"/>
            <a:ext cx="13441873" cy="49356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1149739">
              <a:lnSpc>
                <a:spcPct val="100000"/>
              </a:lnSpc>
            </a:pPr>
            <a:endParaRPr lang="ru-RU" sz="2263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3" name="bk object 18"/>
          <p:cNvSpPr/>
          <p:nvPr/>
        </p:nvSpPr>
        <p:spPr>
          <a:xfrm>
            <a:off x="1" y="4398840"/>
            <a:ext cx="13441873" cy="2091600"/>
          </a:xfrm>
          <a:custGeom>
            <a:avLst/>
            <a:gdLst>
              <a:gd name="textAreaLeft" fmla="*/ 0 w 10691280"/>
              <a:gd name="textAreaRight" fmla="*/ 10692000 w 10691280"/>
              <a:gd name="textAreaTop" fmla="*/ 0 h 2091600"/>
              <a:gd name="textAreaBottom" fmla="*/ 2092320 h 2091600"/>
            </a:gdLst>
            <a:ahLst/>
            <a:cxnLst/>
            <a:rect l="textAreaLeft" t="textAreaTop" r="textAreaRight" b="textAreaBottom"/>
            <a:pathLst>
              <a:path w="10692130" h="2092325">
                <a:moveTo>
                  <a:pt x="0" y="0"/>
                </a:moveTo>
                <a:lnTo>
                  <a:pt x="0" y="61937"/>
                </a:lnTo>
                <a:lnTo>
                  <a:pt x="1870493" y="1688640"/>
                </a:lnTo>
                <a:lnTo>
                  <a:pt x="1918516" y="1728663"/>
                </a:lnTo>
                <a:lnTo>
                  <a:pt x="1965212" y="1765989"/>
                </a:lnTo>
                <a:lnTo>
                  <a:pt x="2010720" y="1800712"/>
                </a:lnTo>
                <a:lnTo>
                  <a:pt x="2055182" y="1832924"/>
                </a:lnTo>
                <a:lnTo>
                  <a:pt x="2098739" y="1862716"/>
                </a:lnTo>
                <a:lnTo>
                  <a:pt x="2141530" y="1890180"/>
                </a:lnTo>
                <a:lnTo>
                  <a:pt x="2183697" y="1915408"/>
                </a:lnTo>
                <a:lnTo>
                  <a:pt x="2225380" y="1938492"/>
                </a:lnTo>
                <a:lnTo>
                  <a:pt x="2266719" y="1959524"/>
                </a:lnTo>
                <a:lnTo>
                  <a:pt x="2307856" y="1978596"/>
                </a:lnTo>
                <a:lnTo>
                  <a:pt x="2348930" y="1995800"/>
                </a:lnTo>
                <a:lnTo>
                  <a:pt x="2390083" y="2011228"/>
                </a:lnTo>
                <a:lnTo>
                  <a:pt x="2431455" y="2024971"/>
                </a:lnTo>
                <a:lnTo>
                  <a:pt x="2473186" y="2037122"/>
                </a:lnTo>
                <a:lnTo>
                  <a:pt x="2515418" y="2047773"/>
                </a:lnTo>
                <a:lnTo>
                  <a:pt x="2558290" y="2057015"/>
                </a:lnTo>
                <a:lnTo>
                  <a:pt x="2601944" y="2064941"/>
                </a:lnTo>
                <a:lnTo>
                  <a:pt x="2646520" y="2071642"/>
                </a:lnTo>
                <a:lnTo>
                  <a:pt x="2692159" y="2077211"/>
                </a:lnTo>
                <a:lnTo>
                  <a:pt x="2739001" y="2081738"/>
                </a:lnTo>
                <a:lnTo>
                  <a:pt x="2787187" y="2085317"/>
                </a:lnTo>
                <a:lnTo>
                  <a:pt x="2836857" y="2088039"/>
                </a:lnTo>
                <a:lnTo>
                  <a:pt x="2888152" y="2089996"/>
                </a:lnTo>
                <a:lnTo>
                  <a:pt x="2941213" y="2091281"/>
                </a:lnTo>
                <a:lnTo>
                  <a:pt x="3053194" y="2092198"/>
                </a:lnTo>
                <a:lnTo>
                  <a:pt x="10692003" y="2087267"/>
                </a:lnTo>
                <a:lnTo>
                  <a:pt x="10692003" y="2045441"/>
                </a:lnTo>
                <a:lnTo>
                  <a:pt x="3056117" y="2045441"/>
                </a:lnTo>
                <a:lnTo>
                  <a:pt x="2947836" y="2044712"/>
                </a:lnTo>
                <a:lnTo>
                  <a:pt x="2896663" y="2043608"/>
                </a:lnTo>
                <a:lnTo>
                  <a:pt x="2847288" y="2041903"/>
                </a:lnTo>
                <a:lnTo>
                  <a:pt x="2799577" y="2039517"/>
                </a:lnTo>
                <a:lnTo>
                  <a:pt x="2753395" y="2036369"/>
                </a:lnTo>
                <a:lnTo>
                  <a:pt x="2708607" y="2032377"/>
                </a:lnTo>
                <a:lnTo>
                  <a:pt x="2665080" y="2027462"/>
                </a:lnTo>
                <a:lnTo>
                  <a:pt x="2622678" y="2021541"/>
                </a:lnTo>
                <a:lnTo>
                  <a:pt x="2581266" y="2014535"/>
                </a:lnTo>
                <a:lnTo>
                  <a:pt x="2540711" y="2006363"/>
                </a:lnTo>
                <a:lnTo>
                  <a:pt x="2500877" y="1996943"/>
                </a:lnTo>
                <a:lnTo>
                  <a:pt x="2461630" y="1986195"/>
                </a:lnTo>
                <a:lnTo>
                  <a:pt x="2422835" y="1974037"/>
                </a:lnTo>
                <a:lnTo>
                  <a:pt x="2384358" y="1960390"/>
                </a:lnTo>
                <a:lnTo>
                  <a:pt x="2346064" y="1945172"/>
                </a:lnTo>
                <a:lnTo>
                  <a:pt x="2307818" y="1928302"/>
                </a:lnTo>
                <a:lnTo>
                  <a:pt x="2269485" y="1909700"/>
                </a:lnTo>
                <a:lnTo>
                  <a:pt x="2230932" y="1889284"/>
                </a:lnTo>
                <a:lnTo>
                  <a:pt x="2192023" y="1866974"/>
                </a:lnTo>
                <a:lnTo>
                  <a:pt x="2152625" y="1842689"/>
                </a:lnTo>
                <a:lnTo>
                  <a:pt x="2112601" y="1816348"/>
                </a:lnTo>
                <a:lnTo>
                  <a:pt x="2071818" y="1787871"/>
                </a:lnTo>
                <a:lnTo>
                  <a:pt x="2030141" y="1757175"/>
                </a:lnTo>
                <a:lnTo>
                  <a:pt x="1987435" y="1724182"/>
                </a:lnTo>
                <a:lnTo>
                  <a:pt x="1943566" y="1688809"/>
                </a:lnTo>
                <a:lnTo>
                  <a:pt x="1898399" y="1650975"/>
                </a:lnTo>
                <a:lnTo>
                  <a:pt x="0" y="0"/>
                </a:lnTo>
                <a:close/>
              </a:path>
              <a:path w="10692130" h="2092325">
                <a:moveTo>
                  <a:pt x="10692003" y="2087267"/>
                </a:moveTo>
                <a:lnTo>
                  <a:pt x="3614224" y="2087267"/>
                </a:lnTo>
                <a:lnTo>
                  <a:pt x="10692003" y="2087410"/>
                </a:lnTo>
                <a:lnTo>
                  <a:pt x="10692003" y="2087267"/>
                </a:lnTo>
                <a:close/>
              </a:path>
              <a:path w="10692130" h="2092325">
                <a:moveTo>
                  <a:pt x="3672217" y="2040458"/>
                </a:moveTo>
                <a:lnTo>
                  <a:pt x="3056117" y="2045441"/>
                </a:lnTo>
                <a:lnTo>
                  <a:pt x="10692003" y="2045441"/>
                </a:lnTo>
                <a:lnTo>
                  <a:pt x="10692003" y="2040610"/>
                </a:lnTo>
                <a:lnTo>
                  <a:pt x="3672217" y="2040458"/>
                </a:lnTo>
                <a:close/>
              </a:path>
            </a:pathLst>
          </a:custGeom>
          <a:solidFill>
            <a:srgbClr val="3EB5C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1149739">
              <a:lnSpc>
                <a:spcPct val="100000"/>
              </a:lnSpc>
            </a:pPr>
            <a:endParaRPr lang="ru-RU" sz="2263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4" name="bk object 19"/>
          <p:cNvSpPr/>
          <p:nvPr/>
        </p:nvSpPr>
        <p:spPr>
          <a:xfrm>
            <a:off x="1" y="5152320"/>
            <a:ext cx="13441873" cy="120384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1149739">
              <a:lnSpc>
                <a:spcPct val="100000"/>
              </a:lnSpc>
            </a:pPr>
            <a:endParaRPr lang="ru-RU" sz="2263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</a:p>
          <a:p>
            <a:pPr marL="1086369" lvl="1" indent="-407388">
              <a:spcBef>
                <a:spcPts val="142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</a:p>
          <a:p>
            <a:pPr marL="1629553" lvl="2" indent="-362123">
              <a:spcBef>
                <a:spcPts val="106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</a:p>
          <a:p>
            <a:pPr marL="2172736" lvl="3" indent="-271592">
              <a:spcBef>
                <a:spcPts val="71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</a:p>
          <a:p>
            <a:pPr marL="2715921" lvl="4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</a:p>
          <a:p>
            <a:pPr marL="3259106" lvl="5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</a:p>
          <a:p>
            <a:pPr marL="3802289" lvl="6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ftr" idx="10"/>
          </p:nvPr>
        </p:nvSpPr>
        <p:spPr>
          <a:xfrm>
            <a:off x="4570997" y="7033320"/>
            <a:ext cx="430123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rPr lang="en-US"/>
              <a:t>Footer</a:t>
            </a:r>
            <a:endParaRPr lang="ru-RU"/>
          </a:p>
        </p:txBody>
      </p:sp>
      <p:sp>
        <p:nvSpPr>
          <p:cNvPr id="28" name="PlaceHolder 4"/>
          <p:cNvSpPr>
            <a:spLocks noGrp="1"/>
          </p:cNvSpPr>
          <p:nvPr>
            <p:ph type="sldNum" idx="11"/>
          </p:nvPr>
        </p:nvSpPr>
        <p:spPr>
          <a:xfrm>
            <a:off x="11867664" y="7011360"/>
            <a:ext cx="438135" cy="2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150734" indent="0" defTabSz="1149739">
              <a:lnSpc>
                <a:spcPct val="100000"/>
              </a:lnSpc>
              <a:spcBef>
                <a:spcPts val="18"/>
              </a:spcBef>
              <a:buNone/>
              <a:tabLst>
                <a:tab pos="0" algn="l"/>
              </a:tabLst>
              <a:defRPr lang="ru-RU" sz="1886" b="0" u="none" strike="noStrike">
                <a:solidFill>
                  <a:schemeClr val="dk1"/>
                </a:solidFill>
                <a:uFillTx/>
                <a:latin typeface="Book Antiqua"/>
              </a:defRPr>
            </a:lvl1pPr>
          </a:lstStyle>
          <a:p>
            <a:fld id="{C87AEEF5-EC64-4BCA-B3D4-EA7F41329624}" type="slidenum">
              <a:rPr lang="ru-RU" smtClean="0"/>
              <a:pPr/>
              <a:t>‹#›</a:t>
            </a:fld>
            <a:endParaRPr lang="ru-RU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dt" idx="12"/>
          </p:nvPr>
        </p:nvSpPr>
        <p:spPr>
          <a:xfrm>
            <a:off x="672139" y="7033320"/>
            <a:ext cx="309138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indent="0" algn="l" defTabSz="1149739" rtl="0" eaLnBrk="1" latinLnBrk="0" hangingPunct="1">
        <a:lnSpc>
          <a:spcPct val="90000"/>
        </a:lnSpc>
        <a:spcBef>
          <a:spcPct val="0"/>
        </a:spcBef>
        <a:buNone/>
        <a:defRPr sz="55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154" indent="-407365" algn="l" defTabSz="1149739" rtl="0" eaLnBrk="1" latinLnBrk="0" hangingPunct="1">
        <a:lnSpc>
          <a:spcPct val="90000"/>
        </a:lnSpc>
        <a:spcBef>
          <a:spcPts val="1782"/>
        </a:spcBef>
        <a:buClr>
          <a:srgbClr val="000000"/>
        </a:buClr>
        <a:buSzPct val="45000"/>
        <a:buFont typeface="Wingdings" charset="2"/>
        <a:buChar char="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304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9" kern="1200">
          <a:solidFill>
            <a:schemeClr val="tx1"/>
          </a:solidFill>
          <a:latin typeface="+mn-lt"/>
          <a:ea typeface="+mn-ea"/>
          <a:cs typeface="+mn-cs"/>
        </a:defRPr>
      </a:lvl2pPr>
      <a:lvl3pPr marL="143717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3pPr>
      <a:lvl4pPr marL="201204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91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178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665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152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639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87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73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611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948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435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921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409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895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72140" y="301680"/>
            <a:ext cx="12098953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72140" y="1769400"/>
            <a:ext cx="12098953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</a:p>
          <a:p>
            <a:pPr marL="1086369" lvl="1" indent="-407388">
              <a:spcBef>
                <a:spcPts val="142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</a:p>
          <a:p>
            <a:pPr marL="1629553" lvl="2" indent="-362123">
              <a:spcBef>
                <a:spcPts val="106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</a:p>
          <a:p>
            <a:pPr marL="2172736" lvl="3" indent="-271592">
              <a:spcBef>
                <a:spcPts val="71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</a:p>
          <a:p>
            <a:pPr marL="2715921" lvl="4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</a:p>
          <a:p>
            <a:pPr marL="3259106" lvl="5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</a:p>
          <a:p>
            <a:pPr marL="3802289" lvl="6" indent="-271592">
              <a:spcBef>
                <a:spcPts val="3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63" b="0" u="none" strike="noStrik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ftr" idx="13"/>
          </p:nvPr>
        </p:nvSpPr>
        <p:spPr>
          <a:xfrm>
            <a:off x="4570997" y="7033320"/>
            <a:ext cx="430123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rPr lang="en-US"/>
              <a:t>Footer</a:t>
            </a:r>
            <a:endParaRPr lang="ru-RU"/>
          </a:p>
        </p:txBody>
      </p:sp>
      <p:sp>
        <p:nvSpPr>
          <p:cNvPr id="35" name="PlaceHolder 4"/>
          <p:cNvSpPr>
            <a:spLocks noGrp="1"/>
          </p:cNvSpPr>
          <p:nvPr>
            <p:ph type="sldNum" idx="14"/>
          </p:nvPr>
        </p:nvSpPr>
        <p:spPr>
          <a:xfrm>
            <a:off x="11867664" y="7011360"/>
            <a:ext cx="438135" cy="2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150734" indent="0" defTabSz="1149739">
              <a:lnSpc>
                <a:spcPct val="100000"/>
              </a:lnSpc>
              <a:spcBef>
                <a:spcPts val="18"/>
              </a:spcBef>
              <a:buNone/>
              <a:tabLst>
                <a:tab pos="0" algn="l"/>
              </a:tabLst>
              <a:defRPr lang="ru-RU" sz="1886" b="0" u="none" strike="noStrike">
                <a:solidFill>
                  <a:schemeClr val="dk1"/>
                </a:solidFill>
                <a:uFillTx/>
                <a:latin typeface="Book Antiqua"/>
              </a:defRPr>
            </a:lvl1pPr>
          </a:lstStyle>
          <a:p>
            <a:fld id="{DE7ED82D-7791-4DF4-88E9-CE1BE9ECB06A}" type="slidenum">
              <a:rPr lang="ru-RU" smtClean="0"/>
              <a:pPr/>
              <a:t>‹#›</a:t>
            </a:fld>
            <a:endParaRPr lang="ru-RU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dt" idx="15"/>
          </p:nvPr>
        </p:nvSpPr>
        <p:spPr>
          <a:xfrm>
            <a:off x="672139" y="7033320"/>
            <a:ext cx="3091386" cy="3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76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indent="0" algn="l" defTabSz="1149739" rtl="0" eaLnBrk="1" latinLnBrk="0" hangingPunct="1">
        <a:lnSpc>
          <a:spcPct val="90000"/>
        </a:lnSpc>
        <a:spcBef>
          <a:spcPct val="0"/>
        </a:spcBef>
        <a:buNone/>
        <a:defRPr sz="55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154" indent="-407365" algn="l" defTabSz="1149739" rtl="0" eaLnBrk="1" latinLnBrk="0" hangingPunct="1">
        <a:lnSpc>
          <a:spcPct val="90000"/>
        </a:lnSpc>
        <a:spcBef>
          <a:spcPts val="1782"/>
        </a:spcBef>
        <a:buClr>
          <a:srgbClr val="000000"/>
        </a:buClr>
        <a:buSzPct val="45000"/>
        <a:buFont typeface="Wingdings" charset="2"/>
        <a:buChar char="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304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9" kern="1200">
          <a:solidFill>
            <a:schemeClr val="tx1"/>
          </a:solidFill>
          <a:latin typeface="+mn-lt"/>
          <a:ea typeface="+mn-ea"/>
          <a:cs typeface="+mn-cs"/>
        </a:defRPr>
      </a:lvl2pPr>
      <a:lvl3pPr marL="143717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3pPr>
      <a:lvl4pPr marL="201204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91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178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665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1526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6395" indent="-287435" algn="l" defTabSz="114973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87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73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611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948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435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921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4090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8959" algn="l" defTabSz="1149739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mailto:Nikolay.Terekhov@link-plant.com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14">
            <a:extLst>
              <a:ext uri="{FF2B5EF4-FFF2-40B4-BE49-F238E27FC236}">
                <a16:creationId xmlns:a16="http://schemas.microsoft.com/office/drawing/2014/main" id="{0CE5F628-0088-3E19-C096-87048558CADF}"/>
              </a:ext>
            </a:extLst>
          </p:cNvPr>
          <p:cNvGrpSpPr/>
          <p:nvPr/>
        </p:nvGrpSpPr>
        <p:grpSpPr>
          <a:xfrm>
            <a:off x="-1" y="2923194"/>
            <a:ext cx="13441872" cy="3272434"/>
            <a:chOff x="0" y="4776840"/>
            <a:chExt cx="10691280" cy="2602800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627B915A-81CA-E444-FDC5-48D54BEFE890}"/>
                </a:ext>
              </a:extLst>
            </p:cNvPr>
            <p:cNvSpPr/>
            <p:nvPr/>
          </p:nvSpPr>
          <p:spPr>
            <a:xfrm>
              <a:off x="0" y="4776840"/>
              <a:ext cx="10691280" cy="561240"/>
            </a:xfrm>
            <a:custGeom>
              <a:avLst/>
              <a:gdLst>
                <a:gd name="textAreaLeft" fmla="*/ 0 w 10691280"/>
                <a:gd name="textAreaRight" fmla="*/ 10692000 w 10691280"/>
                <a:gd name="textAreaTop" fmla="*/ 0 h 561240"/>
                <a:gd name="textAreaBottom" fmla="*/ 561960 h 561240"/>
              </a:gdLst>
              <a:ahLst/>
              <a:cxnLst/>
              <a:rect l="textAreaLeft" t="textAreaTop" r="textAreaRight" b="textAreaBottom"/>
              <a:pathLst>
                <a:path w="10692130" h="561975">
                  <a:moveTo>
                    <a:pt x="0" y="0"/>
                  </a:moveTo>
                  <a:lnTo>
                    <a:pt x="0" y="54216"/>
                  </a:lnTo>
                  <a:lnTo>
                    <a:pt x="51707" y="86447"/>
                  </a:lnTo>
                  <a:lnTo>
                    <a:pt x="150420" y="146758"/>
                  </a:lnTo>
                  <a:lnTo>
                    <a:pt x="197622" y="174899"/>
                  </a:lnTo>
                  <a:lnTo>
                    <a:pt x="243517" y="201738"/>
                  </a:lnTo>
                  <a:lnTo>
                    <a:pt x="288203" y="227306"/>
                  </a:lnTo>
                  <a:lnTo>
                    <a:pt x="331778" y="251634"/>
                  </a:lnTo>
                  <a:lnTo>
                    <a:pt x="374339" y="274753"/>
                  </a:lnTo>
                  <a:lnTo>
                    <a:pt x="415985" y="296693"/>
                  </a:lnTo>
                  <a:lnTo>
                    <a:pt x="456813" y="317485"/>
                  </a:lnTo>
                  <a:lnTo>
                    <a:pt x="496921" y="337160"/>
                  </a:lnTo>
                  <a:lnTo>
                    <a:pt x="536407" y="355749"/>
                  </a:lnTo>
                  <a:lnTo>
                    <a:pt x="575367" y="373283"/>
                  </a:lnTo>
                  <a:lnTo>
                    <a:pt x="613901" y="389792"/>
                  </a:lnTo>
                  <a:lnTo>
                    <a:pt x="652105" y="405307"/>
                  </a:lnTo>
                  <a:lnTo>
                    <a:pt x="690078" y="419859"/>
                  </a:lnTo>
                  <a:lnTo>
                    <a:pt x="727918" y="433479"/>
                  </a:lnTo>
                  <a:lnTo>
                    <a:pt x="765721" y="446198"/>
                  </a:lnTo>
                  <a:lnTo>
                    <a:pt x="803585" y="458046"/>
                  </a:lnTo>
                  <a:lnTo>
                    <a:pt x="841610" y="469054"/>
                  </a:lnTo>
                  <a:lnTo>
                    <a:pt x="879891" y="479253"/>
                  </a:lnTo>
                  <a:lnTo>
                    <a:pt x="918527" y="488674"/>
                  </a:lnTo>
                  <a:lnTo>
                    <a:pt x="957616" y="497348"/>
                  </a:lnTo>
                  <a:lnTo>
                    <a:pt x="997255" y="505305"/>
                  </a:lnTo>
                  <a:lnTo>
                    <a:pt x="1037542" y="512576"/>
                  </a:lnTo>
                  <a:lnTo>
                    <a:pt x="1078575" y="519193"/>
                  </a:lnTo>
                  <a:lnTo>
                    <a:pt x="1120451" y="525185"/>
                  </a:lnTo>
                  <a:lnTo>
                    <a:pt x="1163269" y="530584"/>
                  </a:lnTo>
                  <a:lnTo>
                    <a:pt x="1207126" y="535420"/>
                  </a:lnTo>
                  <a:lnTo>
                    <a:pt x="1252119" y="539725"/>
                  </a:lnTo>
                  <a:lnTo>
                    <a:pt x="1298347" y="543528"/>
                  </a:lnTo>
                  <a:lnTo>
                    <a:pt x="1345906" y="546862"/>
                  </a:lnTo>
                  <a:lnTo>
                    <a:pt x="1445414" y="552241"/>
                  </a:lnTo>
                  <a:lnTo>
                    <a:pt x="1551422" y="556110"/>
                  </a:lnTo>
                  <a:lnTo>
                    <a:pt x="1724335" y="559619"/>
                  </a:lnTo>
                  <a:lnTo>
                    <a:pt x="2129878" y="561428"/>
                  </a:lnTo>
                  <a:lnTo>
                    <a:pt x="10691990" y="561428"/>
                  </a:lnTo>
                  <a:lnTo>
                    <a:pt x="10691990" y="515556"/>
                  </a:lnTo>
                  <a:lnTo>
                    <a:pt x="2129878" y="515556"/>
                  </a:lnTo>
                  <a:lnTo>
                    <a:pt x="1725057" y="513723"/>
                  </a:lnTo>
                  <a:lnTo>
                    <a:pt x="1552702" y="510162"/>
                  </a:lnTo>
                  <a:lnTo>
                    <a:pt x="1447107" y="506235"/>
                  </a:lnTo>
                  <a:lnTo>
                    <a:pt x="1396804" y="503711"/>
                  </a:lnTo>
                  <a:lnTo>
                    <a:pt x="1348030" y="500772"/>
                  </a:lnTo>
                  <a:lnTo>
                    <a:pt x="1300687" y="497387"/>
                  </a:lnTo>
                  <a:lnTo>
                    <a:pt x="1254676" y="493523"/>
                  </a:lnTo>
                  <a:lnTo>
                    <a:pt x="1209896" y="489151"/>
                  </a:lnTo>
                  <a:lnTo>
                    <a:pt x="1166248" y="484238"/>
                  </a:lnTo>
                  <a:lnTo>
                    <a:pt x="1123633" y="478753"/>
                  </a:lnTo>
                  <a:lnTo>
                    <a:pt x="1081952" y="472665"/>
                  </a:lnTo>
                  <a:lnTo>
                    <a:pt x="1041104" y="465942"/>
                  </a:lnTo>
                  <a:lnTo>
                    <a:pt x="1000991" y="458554"/>
                  </a:lnTo>
                  <a:lnTo>
                    <a:pt x="961513" y="450468"/>
                  </a:lnTo>
                  <a:lnTo>
                    <a:pt x="922570" y="441654"/>
                  </a:lnTo>
                  <a:lnTo>
                    <a:pt x="884063" y="432079"/>
                  </a:lnTo>
                  <a:lnTo>
                    <a:pt x="845893" y="421714"/>
                  </a:lnTo>
                  <a:lnTo>
                    <a:pt x="807960" y="410526"/>
                  </a:lnTo>
                  <a:lnTo>
                    <a:pt x="770165" y="398484"/>
                  </a:lnTo>
                  <a:lnTo>
                    <a:pt x="732407" y="385558"/>
                  </a:lnTo>
                  <a:lnTo>
                    <a:pt x="694589" y="371714"/>
                  </a:lnTo>
                  <a:lnTo>
                    <a:pt x="656610" y="356923"/>
                  </a:lnTo>
                  <a:lnTo>
                    <a:pt x="618370" y="341152"/>
                  </a:lnTo>
                  <a:lnTo>
                    <a:pt x="579771" y="324371"/>
                  </a:lnTo>
                  <a:lnTo>
                    <a:pt x="540713" y="306548"/>
                  </a:lnTo>
                  <a:lnTo>
                    <a:pt x="501096" y="287652"/>
                  </a:lnTo>
                  <a:lnTo>
                    <a:pt x="460821" y="267651"/>
                  </a:lnTo>
                  <a:lnTo>
                    <a:pt x="419789" y="246514"/>
                  </a:lnTo>
                  <a:lnTo>
                    <a:pt x="377900" y="224210"/>
                  </a:lnTo>
                  <a:lnTo>
                    <a:pt x="335054" y="200708"/>
                  </a:lnTo>
                  <a:lnTo>
                    <a:pt x="291152" y="175976"/>
                  </a:lnTo>
                  <a:lnTo>
                    <a:pt x="246096" y="149982"/>
                  </a:lnTo>
                  <a:lnTo>
                    <a:pt x="199784" y="122696"/>
                  </a:lnTo>
                  <a:lnTo>
                    <a:pt x="102998" y="64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D0E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6476560E-5BB9-BE52-BCE4-1984307FC640}"/>
                </a:ext>
              </a:extLst>
            </p:cNvPr>
            <p:cNvSpPr/>
            <p:nvPr/>
          </p:nvSpPr>
          <p:spPr>
            <a:xfrm>
              <a:off x="0" y="5380920"/>
              <a:ext cx="10691280" cy="374760"/>
            </a:xfrm>
            <a:prstGeom prst="rect">
              <a:avLst/>
            </a:pr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35382BA2-4CDA-0887-EE80-A0057EAC80C9}"/>
                </a:ext>
              </a:extLst>
            </p:cNvPr>
            <p:cNvSpPr/>
            <p:nvPr/>
          </p:nvSpPr>
          <p:spPr>
            <a:xfrm>
              <a:off x="0" y="5479200"/>
              <a:ext cx="10691280" cy="1900440"/>
            </a:xfrm>
            <a:custGeom>
              <a:avLst/>
              <a:gdLst>
                <a:gd name="textAreaLeft" fmla="*/ 0 w 10691280"/>
                <a:gd name="textAreaRight" fmla="*/ 10692000 w 10691280"/>
                <a:gd name="textAreaTop" fmla="*/ 0 h 1900440"/>
                <a:gd name="textAreaBottom" fmla="*/ 1901160 h 1900440"/>
              </a:gdLst>
              <a:ahLst/>
              <a:cxnLst/>
              <a:rect l="textAreaLeft" t="textAreaTop" r="textAreaRight" b="textAreaBottom"/>
              <a:pathLst>
                <a:path w="10692130" h="1901190">
                  <a:moveTo>
                    <a:pt x="2820238" y="0"/>
                  </a:moveTo>
                  <a:lnTo>
                    <a:pt x="2710485" y="898"/>
                  </a:lnTo>
                  <a:lnTo>
                    <a:pt x="2658480" y="2157"/>
                  </a:lnTo>
                  <a:lnTo>
                    <a:pt x="2608206" y="4075"/>
                  </a:lnTo>
                  <a:lnTo>
                    <a:pt x="2559524" y="6743"/>
                  </a:lnTo>
                  <a:lnTo>
                    <a:pt x="2512297" y="10250"/>
                  </a:lnTo>
                  <a:lnTo>
                    <a:pt x="2466387" y="14688"/>
                  </a:lnTo>
                  <a:lnTo>
                    <a:pt x="2421657" y="20145"/>
                  </a:lnTo>
                  <a:lnTo>
                    <a:pt x="2377968" y="26713"/>
                  </a:lnTo>
                  <a:lnTo>
                    <a:pt x="2335183" y="34481"/>
                  </a:lnTo>
                  <a:lnTo>
                    <a:pt x="2293164" y="43539"/>
                  </a:lnTo>
                  <a:lnTo>
                    <a:pt x="2251773" y="53978"/>
                  </a:lnTo>
                  <a:lnTo>
                    <a:pt x="2210872" y="65887"/>
                  </a:lnTo>
                  <a:lnTo>
                    <a:pt x="2170323" y="79357"/>
                  </a:lnTo>
                  <a:lnTo>
                    <a:pt x="2129990" y="94478"/>
                  </a:lnTo>
                  <a:lnTo>
                    <a:pt x="2089733" y="111339"/>
                  </a:lnTo>
                  <a:lnTo>
                    <a:pt x="2049415" y="130032"/>
                  </a:lnTo>
                  <a:lnTo>
                    <a:pt x="2008899" y="150646"/>
                  </a:lnTo>
                  <a:lnTo>
                    <a:pt x="1968046" y="173271"/>
                  </a:lnTo>
                  <a:lnTo>
                    <a:pt x="1926718" y="197997"/>
                  </a:lnTo>
                  <a:lnTo>
                    <a:pt x="1884779" y="224915"/>
                  </a:lnTo>
                  <a:lnTo>
                    <a:pt x="1842089" y="254115"/>
                  </a:lnTo>
                  <a:lnTo>
                    <a:pt x="1798512" y="285686"/>
                  </a:lnTo>
                  <a:lnTo>
                    <a:pt x="1753909" y="319719"/>
                  </a:lnTo>
                  <a:lnTo>
                    <a:pt x="1708143" y="356303"/>
                  </a:lnTo>
                  <a:lnTo>
                    <a:pt x="1661076" y="395530"/>
                  </a:lnTo>
                  <a:lnTo>
                    <a:pt x="0" y="1840077"/>
                  </a:lnTo>
                  <a:lnTo>
                    <a:pt x="0" y="1900796"/>
                  </a:lnTo>
                  <a:lnTo>
                    <a:pt x="1689867" y="431203"/>
                  </a:lnTo>
                  <a:lnTo>
                    <a:pt x="1735497" y="393049"/>
                  </a:lnTo>
                  <a:lnTo>
                    <a:pt x="1779781" y="357459"/>
                  </a:lnTo>
                  <a:lnTo>
                    <a:pt x="1822864" y="324345"/>
                  </a:lnTo>
                  <a:lnTo>
                    <a:pt x="1864890" y="293621"/>
                  </a:lnTo>
                  <a:lnTo>
                    <a:pt x="1906006" y="265199"/>
                  </a:lnTo>
                  <a:lnTo>
                    <a:pt x="1946355" y="238993"/>
                  </a:lnTo>
                  <a:lnTo>
                    <a:pt x="1986084" y="214914"/>
                  </a:lnTo>
                  <a:lnTo>
                    <a:pt x="2025336" y="192876"/>
                  </a:lnTo>
                  <a:lnTo>
                    <a:pt x="2064259" y="172792"/>
                  </a:lnTo>
                  <a:lnTo>
                    <a:pt x="2102996" y="154575"/>
                  </a:lnTo>
                  <a:lnTo>
                    <a:pt x="2141693" y="138137"/>
                  </a:lnTo>
                  <a:lnTo>
                    <a:pt x="2180494" y="123391"/>
                  </a:lnTo>
                  <a:lnTo>
                    <a:pt x="2219546" y="110250"/>
                  </a:lnTo>
                  <a:lnTo>
                    <a:pt x="2258993" y="98627"/>
                  </a:lnTo>
                  <a:lnTo>
                    <a:pt x="2298980" y="88434"/>
                  </a:lnTo>
                  <a:lnTo>
                    <a:pt x="2339652" y="79586"/>
                  </a:lnTo>
                  <a:lnTo>
                    <a:pt x="2381155" y="71993"/>
                  </a:lnTo>
                  <a:lnTo>
                    <a:pt x="2423634" y="65570"/>
                  </a:lnTo>
                  <a:lnTo>
                    <a:pt x="2467234" y="60229"/>
                  </a:lnTo>
                  <a:lnTo>
                    <a:pt x="2512099" y="55883"/>
                  </a:lnTo>
                  <a:lnTo>
                    <a:pt x="2558376" y="52445"/>
                  </a:lnTo>
                  <a:lnTo>
                    <a:pt x="2606209" y="49827"/>
                  </a:lnTo>
                  <a:lnTo>
                    <a:pt x="2655743" y="47943"/>
                  </a:lnTo>
                  <a:lnTo>
                    <a:pt x="2707124" y="46705"/>
                  </a:lnTo>
                  <a:lnTo>
                    <a:pt x="10691990" y="45819"/>
                  </a:lnTo>
                  <a:lnTo>
                    <a:pt x="10691990" y="4830"/>
                  </a:lnTo>
                  <a:lnTo>
                    <a:pt x="3370103" y="4830"/>
                  </a:lnTo>
                  <a:lnTo>
                    <a:pt x="2820238" y="0"/>
                  </a:lnTo>
                  <a:close/>
                </a:path>
                <a:path w="10692130" h="1901190">
                  <a:moveTo>
                    <a:pt x="10691990" y="45819"/>
                  </a:moveTo>
                  <a:lnTo>
                    <a:pt x="2816005" y="45819"/>
                  </a:lnTo>
                  <a:lnTo>
                    <a:pt x="3426942" y="50711"/>
                  </a:lnTo>
                  <a:lnTo>
                    <a:pt x="10691990" y="50584"/>
                  </a:lnTo>
                  <a:lnTo>
                    <a:pt x="10691990" y="45819"/>
                  </a:lnTo>
                  <a:close/>
                </a:path>
                <a:path w="10692130" h="1901190">
                  <a:moveTo>
                    <a:pt x="10691990" y="4711"/>
                  </a:moveTo>
                  <a:lnTo>
                    <a:pt x="3370103" y="4830"/>
                  </a:lnTo>
                  <a:lnTo>
                    <a:pt x="10691990" y="4830"/>
                  </a:lnTo>
                  <a:close/>
                </a:path>
              </a:pathLst>
            </a:custGeom>
            <a:solidFill>
              <a:srgbClr val="3EB5C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 dirty="0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E06A77C3-F037-1CD0-12AD-852B5F0B7861}"/>
                </a:ext>
              </a:extLst>
            </p:cNvPr>
            <p:cNvSpPr/>
            <p:nvPr/>
          </p:nvSpPr>
          <p:spPr>
            <a:xfrm>
              <a:off x="0" y="5610600"/>
              <a:ext cx="10691280" cy="1035360"/>
            </a:xfrm>
            <a:prstGeom prst="rect">
              <a:avLst/>
            </a:pr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 dirty="0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67" name="TextBox 31"/>
          <p:cNvSpPr/>
          <p:nvPr/>
        </p:nvSpPr>
        <p:spPr>
          <a:xfrm>
            <a:off x="1333721" y="4217711"/>
            <a:ext cx="10560421" cy="5451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3155" tIns="56577" rIns="113155" bIns="56577" anchor="t">
            <a:spAutoFit/>
          </a:bodyPr>
          <a:lstStyle/>
          <a:p>
            <a:pPr algn="ctr" defTabSz="1149739"/>
            <a:r>
              <a:rPr lang="ru-RU" sz="2800" b="1" spc="18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Терехов Николай Николаевич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666" y="202747"/>
            <a:ext cx="13441872" cy="1027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3155" tIns="56577" rIns="113155" bIns="56577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ИССЛЕДОВАТЕЛЬСКИЙ УНИВЕРСИТЕТ</a:t>
            </a: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ВЫСШАЯ ШКОЛА ЭКОНОМИКИ - НИЖНИЙ НОВГОРОД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-107004" y="1103539"/>
            <a:ext cx="13441872" cy="7572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3155" tIns="56577" rIns="113155" bIns="56577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Президентская программа подготовки управленческих кадров</a:t>
            </a: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«Управление в инновационно – ориентированных компаниях» (тип А)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2666" y="1953672"/>
            <a:ext cx="13441872" cy="1027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3155" tIns="56577" rIns="113155" bIns="56577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БИЗНЕС-ПЛАН</a:t>
            </a:r>
          </a:p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запуску производства проводов для автомобильной промышленности</a:t>
            </a:r>
          </a:p>
        </p:txBody>
      </p:sp>
      <p:grpSp>
        <p:nvGrpSpPr>
          <p:cNvPr id="12" name="Группа 9">
            <a:extLst>
              <a:ext uri="{FF2B5EF4-FFF2-40B4-BE49-F238E27FC236}">
                <a16:creationId xmlns:a16="http://schemas.microsoft.com/office/drawing/2014/main" id="{E45361BA-A6DD-2C04-2A55-FBBADABE6277}"/>
              </a:ext>
            </a:extLst>
          </p:cNvPr>
          <p:cNvGrpSpPr/>
          <p:nvPr/>
        </p:nvGrpSpPr>
        <p:grpSpPr>
          <a:xfrm>
            <a:off x="87118" y="6318112"/>
            <a:ext cx="3551464" cy="1111300"/>
            <a:chOff x="2043360" y="5862240"/>
            <a:chExt cx="1818720" cy="504720"/>
          </a:xfrm>
        </p:grpSpPr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EF6D77F8-9100-55D2-BF45-477538F72495}"/>
                </a:ext>
              </a:extLst>
            </p:cNvPr>
            <p:cNvSpPr/>
            <p:nvPr/>
          </p:nvSpPr>
          <p:spPr>
            <a:xfrm>
              <a:off x="2720880" y="5961600"/>
              <a:ext cx="1141200" cy="402840"/>
            </a:xfrm>
            <a:prstGeom prst="rect">
              <a:avLst/>
            </a:pr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F860F7C1-1788-74B5-40F0-C72E989641A5}"/>
                </a:ext>
              </a:extLst>
            </p:cNvPr>
            <p:cNvSpPr/>
            <p:nvPr/>
          </p:nvSpPr>
          <p:spPr>
            <a:xfrm>
              <a:off x="2051280" y="5874120"/>
              <a:ext cx="314640" cy="309600"/>
            </a:xfrm>
            <a:prstGeom prst="rect">
              <a:avLst/>
            </a:prstGeom>
            <a:blipFill rotWithShape="0">
              <a:blip r:embed="rId6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A61A57CB-4180-B488-293C-A343EAEA1823}"/>
                </a:ext>
              </a:extLst>
            </p:cNvPr>
            <p:cNvSpPr/>
            <p:nvPr/>
          </p:nvSpPr>
          <p:spPr>
            <a:xfrm>
              <a:off x="2222280" y="6313320"/>
              <a:ext cx="39240" cy="39960"/>
            </a:xfrm>
            <a:prstGeom prst="rect">
              <a:avLst/>
            </a:pr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4D1BCFCC-188A-9925-D4B2-4AE41738A101}"/>
                </a:ext>
              </a:extLst>
            </p:cNvPr>
            <p:cNvSpPr/>
            <p:nvPr/>
          </p:nvSpPr>
          <p:spPr>
            <a:xfrm>
              <a:off x="2043360" y="5862240"/>
              <a:ext cx="500040" cy="504720"/>
            </a:xfrm>
            <a:prstGeom prst="rect">
              <a:avLst/>
            </a:prstGeom>
            <a:blipFill rotWithShape="0">
              <a:blip r:embed="rId8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7" name="object 11">
            <a:extLst>
              <a:ext uri="{FF2B5EF4-FFF2-40B4-BE49-F238E27FC236}">
                <a16:creationId xmlns:a16="http://schemas.microsoft.com/office/drawing/2014/main" id="{886E5F5A-5B7B-81D1-F37B-63553BFEAA69}"/>
              </a:ext>
            </a:extLst>
          </p:cNvPr>
          <p:cNvSpPr/>
          <p:nvPr/>
        </p:nvSpPr>
        <p:spPr>
          <a:xfrm>
            <a:off x="3783200" y="6344270"/>
            <a:ext cx="4030170" cy="12145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6337" rIns="0" bIns="0" anchor="t">
            <a:spAutoFit/>
          </a:bodyPr>
          <a:lstStyle/>
          <a:p>
            <a:pPr marL="15843" defTabSz="1149739">
              <a:lnSpc>
                <a:spcPct val="104000"/>
              </a:lnSpc>
              <a:spcBef>
                <a:spcPts val="50"/>
              </a:spcBef>
            </a:pP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603011, Россия, </a:t>
            </a:r>
            <a:r>
              <a:rPr lang="ru-RU" sz="1509" spc="14" dirty="0">
                <a:solidFill>
                  <a:schemeClr val="dk1"/>
                </a:solidFill>
                <a:latin typeface="Trebuchet MS" panose="020B0603020202020204" pitchFamily="34" charset="0"/>
              </a:rPr>
              <a:t>г. </a:t>
            </a:r>
            <a:r>
              <a:rPr lang="ru-RU" sz="1509" spc="-33" dirty="0">
                <a:solidFill>
                  <a:schemeClr val="dk1"/>
                </a:solidFill>
                <a:latin typeface="Trebuchet MS" panose="020B0603020202020204" pitchFamily="34" charset="0"/>
              </a:rPr>
              <a:t>Нижний </a:t>
            </a: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Новгород,  </a:t>
            </a:r>
            <a:endParaRPr lang="ru-RU" sz="1509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15843" defTabSz="1149739">
              <a:lnSpc>
                <a:spcPct val="104000"/>
              </a:lnSpc>
              <a:spcBef>
                <a:spcPts val="50"/>
              </a:spcBef>
            </a:pPr>
            <a:r>
              <a:rPr lang="ru-RU" sz="1509" spc="-25" dirty="0">
                <a:solidFill>
                  <a:schemeClr val="dk1"/>
                </a:solidFill>
                <a:latin typeface="Trebuchet MS" panose="020B0603020202020204" pitchFamily="34" charset="0"/>
              </a:rPr>
              <a:t>ул. Июльских </a:t>
            </a:r>
            <a:r>
              <a:rPr lang="ru-RU" sz="1509" spc="-18" dirty="0">
                <a:solidFill>
                  <a:schemeClr val="dk1"/>
                </a:solidFill>
                <a:latin typeface="Trebuchet MS" panose="020B0603020202020204" pitchFamily="34" charset="0"/>
              </a:rPr>
              <a:t>дней, д.</a:t>
            </a:r>
            <a:r>
              <a:rPr lang="ru-RU" sz="1509" spc="132" dirty="0">
                <a:solidFill>
                  <a:schemeClr val="dk1"/>
                </a:solidFill>
                <a:latin typeface="Trebuchet MS" panose="020B0603020202020204" pitchFamily="34" charset="0"/>
              </a:rPr>
              <a:t> </a:t>
            </a: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1</a:t>
            </a:r>
            <a:endParaRPr lang="ru-RU" sz="1509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15843" defTabSz="1149739">
              <a:spcBef>
                <a:spcPts val="75"/>
              </a:spcBef>
            </a:pP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тел. </a:t>
            </a:r>
            <a:r>
              <a:rPr lang="ru-RU" sz="1509" spc="-107" dirty="0">
                <a:solidFill>
                  <a:schemeClr val="dk1"/>
                </a:solidFill>
                <a:latin typeface="Trebuchet MS" panose="020B0603020202020204" pitchFamily="34" charset="0"/>
              </a:rPr>
              <a:t>/ </a:t>
            </a:r>
            <a:r>
              <a:rPr lang="ru-RU" sz="1509" spc="14" dirty="0">
                <a:solidFill>
                  <a:schemeClr val="dk1"/>
                </a:solidFill>
                <a:latin typeface="Trebuchet MS" panose="020B0603020202020204" pitchFamily="34" charset="0"/>
              </a:rPr>
              <a:t>факс </a:t>
            </a:r>
            <a:r>
              <a:rPr lang="ru-RU" sz="1509" spc="-8" dirty="0">
                <a:solidFill>
                  <a:schemeClr val="dk1"/>
                </a:solidFill>
                <a:latin typeface="Trebuchet MS" panose="020B0603020202020204" pitchFamily="34" charset="0"/>
              </a:rPr>
              <a:t>+7 </a:t>
            </a:r>
            <a:r>
              <a:rPr lang="ru-RU" sz="1509" spc="-18" dirty="0">
                <a:solidFill>
                  <a:schemeClr val="dk1"/>
                </a:solidFill>
                <a:latin typeface="Trebuchet MS" panose="020B0603020202020204" pitchFamily="34" charset="0"/>
              </a:rPr>
              <a:t>(831) </a:t>
            </a: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411 11</a:t>
            </a:r>
            <a:r>
              <a:rPr lang="ru-RU" sz="1509" spc="25" dirty="0">
                <a:solidFill>
                  <a:schemeClr val="dk1"/>
                </a:solidFill>
                <a:latin typeface="Trebuchet MS" panose="020B0603020202020204" pitchFamily="34" charset="0"/>
              </a:rPr>
              <a:t> </a:t>
            </a: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12</a:t>
            </a:r>
            <a:endParaRPr lang="ru-RU" sz="1509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15843" defTabSz="1149739">
              <a:lnSpc>
                <a:spcPct val="104000"/>
              </a:lnSpc>
            </a:pPr>
            <a:r>
              <a:rPr lang="ru-RU" sz="1509" spc="14" dirty="0" err="1">
                <a:solidFill>
                  <a:schemeClr val="dk1"/>
                </a:solidFill>
                <a:latin typeface="Trebuchet MS" panose="020B0603020202020204" pitchFamily="34" charset="0"/>
              </a:rPr>
              <a:t>e-mail</a:t>
            </a:r>
            <a:r>
              <a:rPr lang="ru-RU" sz="1509" spc="14" dirty="0">
                <a:solidFill>
                  <a:schemeClr val="dk1"/>
                </a:solidFill>
                <a:latin typeface="Trebuchet MS" panose="020B0603020202020204" pitchFamily="34" charset="0"/>
              </a:rPr>
              <a:t>:</a:t>
            </a:r>
            <a:r>
              <a:rPr lang="ru-RU" sz="1509" spc="-75" dirty="0">
                <a:solidFill>
                  <a:schemeClr val="dk1"/>
                </a:solidFill>
                <a:latin typeface="Trebuchet MS" panose="020B0603020202020204" pitchFamily="34" charset="0"/>
              </a:rPr>
              <a:t> </a:t>
            </a:r>
            <a:r>
              <a:rPr lang="ru-RU" sz="1509" spc="-8" dirty="0">
                <a:solidFill>
                  <a:schemeClr val="dk1"/>
                </a:solidFill>
                <a:latin typeface="Trebuchet MS" panose="020B0603020202020204" pitchFamily="34" charset="0"/>
              </a:rPr>
              <a:t>zavod@incom-plant.com</a:t>
            </a:r>
            <a:r>
              <a:rPr lang="ru-RU" sz="1509" spc="-8" dirty="0">
                <a:solidFill>
                  <a:srgbClr val="4E9CA7"/>
                </a:solidFill>
                <a:latin typeface="Trebuchet MS" panose="020B0603020202020204" pitchFamily="34" charset="0"/>
              </a:rPr>
              <a:t> </a:t>
            </a:r>
            <a:endParaRPr lang="en-US" sz="1509" spc="-8" dirty="0">
              <a:solidFill>
                <a:srgbClr val="4E9CA7"/>
              </a:solidFill>
              <a:latin typeface="Trebuchet MS" panose="020B0603020202020204" pitchFamily="34" charset="0"/>
            </a:endParaRPr>
          </a:p>
          <a:p>
            <a:pPr marL="15843" defTabSz="1149739">
              <a:lnSpc>
                <a:spcPct val="104000"/>
              </a:lnSpc>
            </a:pPr>
            <a:r>
              <a:rPr lang="ru-RU" sz="1509" spc="-18" dirty="0">
                <a:solidFill>
                  <a:srgbClr val="4E9CA7"/>
                </a:solidFill>
                <a:latin typeface="Trebuchet MS" panose="020B0603020202020204" pitchFamily="34" charset="0"/>
              </a:rPr>
              <a:t>www.incom-plant.com</a:t>
            </a:r>
            <a:endParaRPr lang="ru-RU" sz="1509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A2A7A16-F830-FBE5-DF14-D5A3361260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475" t="27102" r="9801" b="36251"/>
          <a:stretch/>
        </p:blipFill>
        <p:spPr>
          <a:xfrm>
            <a:off x="7313634" y="6327229"/>
            <a:ext cx="2141651" cy="1008195"/>
          </a:xfrm>
          <a:prstGeom prst="rect">
            <a:avLst/>
          </a:prstGeom>
        </p:spPr>
      </p:pic>
      <p:sp>
        <p:nvSpPr>
          <p:cNvPr id="19" name="object 11">
            <a:extLst>
              <a:ext uri="{FF2B5EF4-FFF2-40B4-BE49-F238E27FC236}">
                <a16:creationId xmlns:a16="http://schemas.microsoft.com/office/drawing/2014/main" id="{09EECC89-A705-0EE8-97FF-EDFBB752542E}"/>
              </a:ext>
            </a:extLst>
          </p:cNvPr>
          <p:cNvSpPr/>
          <p:nvPr/>
        </p:nvSpPr>
        <p:spPr>
          <a:xfrm>
            <a:off x="9663323" y="6318112"/>
            <a:ext cx="4030170" cy="9924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6337" rIns="0" bIns="0" anchor="t">
            <a:spAutoFit/>
          </a:bodyPr>
          <a:lstStyle/>
          <a:p>
            <a:pPr marL="15843" defTabSz="1149739">
              <a:lnSpc>
                <a:spcPct val="104000"/>
              </a:lnSpc>
              <a:spcBef>
                <a:spcPts val="50"/>
              </a:spcBef>
            </a:pP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606520, Россия, </a:t>
            </a:r>
            <a:r>
              <a:rPr lang="ru-RU" sz="1509" spc="14" dirty="0">
                <a:solidFill>
                  <a:schemeClr val="dk1"/>
                </a:solidFill>
                <a:latin typeface="Trebuchet MS" panose="020B0603020202020204" pitchFamily="34" charset="0"/>
              </a:rPr>
              <a:t>г. </a:t>
            </a:r>
            <a:r>
              <a:rPr lang="ru-RU" sz="1509" spc="-33" dirty="0">
                <a:solidFill>
                  <a:schemeClr val="dk1"/>
                </a:solidFill>
                <a:latin typeface="Trebuchet MS" panose="020B0603020202020204" pitchFamily="34" charset="0"/>
              </a:rPr>
              <a:t>Заволжье</a:t>
            </a: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,  </a:t>
            </a:r>
            <a:endParaRPr lang="ru-RU" sz="1509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15843" defTabSz="1149739">
              <a:lnSpc>
                <a:spcPct val="104000"/>
              </a:lnSpc>
              <a:spcBef>
                <a:spcPts val="50"/>
              </a:spcBef>
            </a:pPr>
            <a:r>
              <a:rPr lang="ru-RU" sz="1509" spc="-25" dirty="0">
                <a:solidFill>
                  <a:schemeClr val="dk1"/>
                </a:solidFill>
                <a:latin typeface="Trebuchet MS" panose="020B0603020202020204" pitchFamily="34" charset="0"/>
              </a:rPr>
              <a:t>ул. Леони</a:t>
            </a:r>
            <a:r>
              <a:rPr lang="ru-RU" sz="1509" spc="-18" dirty="0">
                <a:solidFill>
                  <a:schemeClr val="dk1"/>
                </a:solidFill>
                <a:latin typeface="Trebuchet MS" panose="020B0603020202020204" pitchFamily="34" charset="0"/>
              </a:rPr>
              <a:t>, д.</a:t>
            </a:r>
            <a:r>
              <a:rPr lang="ru-RU" sz="1509" spc="132" dirty="0">
                <a:solidFill>
                  <a:schemeClr val="dk1"/>
                </a:solidFill>
                <a:latin typeface="Trebuchet MS" panose="020B0603020202020204" pitchFamily="34" charset="0"/>
              </a:rPr>
              <a:t> </a:t>
            </a: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1</a:t>
            </a:r>
            <a:endParaRPr lang="ru-RU" sz="1509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15843" defTabSz="1149739">
              <a:spcBef>
                <a:spcPts val="75"/>
              </a:spcBef>
            </a:pPr>
            <a:r>
              <a:rPr lang="ru-RU" sz="1509" spc="-14" dirty="0">
                <a:solidFill>
                  <a:schemeClr val="dk1"/>
                </a:solidFill>
                <a:latin typeface="Trebuchet MS" panose="020B0603020202020204" pitchFamily="34" charset="0"/>
              </a:rPr>
              <a:t>тел. </a:t>
            </a:r>
            <a:r>
              <a:rPr lang="ru-RU" sz="1509" spc="-107" dirty="0">
                <a:solidFill>
                  <a:schemeClr val="dk1"/>
                </a:solidFill>
                <a:latin typeface="Trebuchet MS" panose="020B0603020202020204" pitchFamily="34" charset="0"/>
              </a:rPr>
              <a:t>/ </a:t>
            </a:r>
            <a:r>
              <a:rPr lang="ru-RU" sz="1509" spc="14" dirty="0">
                <a:solidFill>
                  <a:schemeClr val="dk1"/>
                </a:solidFill>
                <a:latin typeface="Trebuchet MS" panose="020B0603020202020204" pitchFamily="34" charset="0"/>
              </a:rPr>
              <a:t>факс </a:t>
            </a:r>
            <a:r>
              <a:rPr lang="ru-RU" sz="1509" spc="-8" dirty="0">
                <a:solidFill>
                  <a:schemeClr val="dk1"/>
                </a:solidFill>
                <a:latin typeface="Trebuchet MS" panose="020B0603020202020204" pitchFamily="34" charset="0"/>
              </a:rPr>
              <a:t>+7 915 050 95 71</a:t>
            </a:r>
          </a:p>
          <a:p>
            <a:pPr marL="15843" defTabSz="1149739">
              <a:spcBef>
                <a:spcPts val="75"/>
              </a:spcBef>
            </a:pPr>
            <a:r>
              <a:rPr lang="en-US" sz="1509" spc="-8" dirty="0">
                <a:solidFill>
                  <a:schemeClr val="dk1"/>
                </a:solidFill>
                <a:latin typeface="Trebuchet MS" panose="020B0603020202020204" pitchFamily="34" charset="0"/>
              </a:rPr>
              <a:t>email: </a:t>
            </a:r>
            <a:r>
              <a:rPr lang="en-US" sz="1509" spc="-8" dirty="0">
                <a:solidFill>
                  <a:schemeClr val="dk1"/>
                </a:solidFill>
                <a:latin typeface="Trebuchet MS" panose="020B0603020202020204" pitchFamily="34" charset="0"/>
                <a:hlinkClick r:id="rId10"/>
              </a:rPr>
              <a:t>Nikolay.Terekhov@link-plant.com</a:t>
            </a:r>
            <a:r>
              <a:rPr lang="en-US" sz="1509" spc="-8" dirty="0">
                <a:solidFill>
                  <a:schemeClr val="dk1"/>
                </a:solidFill>
                <a:latin typeface="Trebuchet MS" panose="020B0603020202020204" pitchFamily="34" charset="0"/>
              </a:rPr>
              <a:t> </a:t>
            </a:r>
            <a:endParaRPr lang="ru-RU" sz="1509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5FDE5EAB-BAEE-2A23-4230-BCE794C87758}"/>
              </a:ext>
            </a:extLst>
          </p:cNvPr>
          <p:cNvSpPr/>
          <p:nvPr/>
        </p:nvSpPr>
        <p:spPr>
          <a:xfrm>
            <a:off x="1301784" y="4921051"/>
            <a:ext cx="12023700" cy="852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3155" tIns="56577" rIns="113155" bIns="56577" anchor="t">
            <a:spAutoFit/>
          </a:bodyPr>
          <a:lstStyle/>
          <a:p>
            <a:pPr defTabSz="1149739"/>
            <a:r>
              <a:rPr lang="ru-RU" sz="2400" b="1" spc="18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 отдела развития перспективных проектов (ИНКОМ)</a:t>
            </a:r>
          </a:p>
          <a:p>
            <a:pPr defTabSz="1149739"/>
            <a:r>
              <a:rPr lang="ru-RU" sz="2400" b="1" spc="18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по закупочной деятельности и разработкам (ЛИНК)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4837A-DB4D-2AAF-F4C5-58159C8D6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761" y="3436829"/>
            <a:ext cx="9132754" cy="2412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7" name="Группа 2"/>
          <p:cNvGrpSpPr/>
          <p:nvPr/>
        </p:nvGrpSpPr>
        <p:grpSpPr>
          <a:xfrm>
            <a:off x="0" y="4753631"/>
            <a:ext cx="13441872" cy="3296875"/>
            <a:chOff x="0" y="4968360"/>
            <a:chExt cx="10691280" cy="2622240"/>
          </a:xfrm>
        </p:grpSpPr>
        <p:sp>
          <p:nvSpPr>
            <p:cNvPr id="108" name="object 5"/>
            <p:cNvSpPr/>
            <p:nvPr/>
          </p:nvSpPr>
          <p:spPr>
            <a:xfrm>
              <a:off x="0" y="5715720"/>
              <a:ext cx="10691280" cy="1037520"/>
            </a:xfrm>
            <a:prstGeom prst="rect">
              <a:avLst/>
            </a:pr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9" name="object 2"/>
            <p:cNvSpPr/>
            <p:nvPr/>
          </p:nvSpPr>
          <p:spPr>
            <a:xfrm>
              <a:off x="0" y="7031880"/>
              <a:ext cx="10691280" cy="558720"/>
            </a:xfrm>
            <a:custGeom>
              <a:avLst/>
              <a:gdLst>
                <a:gd name="textAreaLeft" fmla="*/ 0 w 10691280"/>
                <a:gd name="textAreaRight" fmla="*/ 10692000 w 10691280"/>
                <a:gd name="textAreaTop" fmla="*/ 0 h 558720"/>
                <a:gd name="textAreaBottom" fmla="*/ 559440 h 558720"/>
              </a:gdLst>
              <a:ahLst/>
              <a:cxnLst/>
              <a:rect l="textAreaLeft" t="textAreaTop" r="textAreaRight" b="textAreaBottom"/>
              <a:pathLst>
                <a:path w="10692130" h="559434">
                  <a:moveTo>
                    <a:pt x="10691990" y="0"/>
                  </a:moveTo>
                  <a:lnTo>
                    <a:pt x="2150808" y="0"/>
                  </a:lnTo>
                  <a:lnTo>
                    <a:pt x="1803005" y="1123"/>
                  </a:lnTo>
                  <a:lnTo>
                    <a:pt x="1565293" y="5290"/>
                  </a:lnTo>
                  <a:lnTo>
                    <a:pt x="1457815" y="9135"/>
                  </a:lnTo>
                  <a:lnTo>
                    <a:pt x="1356888" y="14481"/>
                  </a:lnTo>
                  <a:lnTo>
                    <a:pt x="1308638" y="17793"/>
                  </a:lnTo>
                  <a:lnTo>
                    <a:pt x="1261735" y="21571"/>
                  </a:lnTo>
                  <a:lnTo>
                    <a:pt x="1216082" y="25847"/>
                  </a:lnTo>
                  <a:lnTo>
                    <a:pt x="1171582" y="30651"/>
                  </a:lnTo>
                  <a:lnTo>
                    <a:pt x="1128138" y="36013"/>
                  </a:lnTo>
                  <a:lnTo>
                    <a:pt x="1085653" y="41965"/>
                  </a:lnTo>
                  <a:lnTo>
                    <a:pt x="1044029" y="48536"/>
                  </a:lnTo>
                  <a:lnTo>
                    <a:pt x="1003171" y="55757"/>
                  </a:lnTo>
                  <a:lnTo>
                    <a:pt x="962981" y="63659"/>
                  </a:lnTo>
                  <a:lnTo>
                    <a:pt x="923362" y="72272"/>
                  </a:lnTo>
                  <a:lnTo>
                    <a:pt x="884217" y="81627"/>
                  </a:lnTo>
                  <a:lnTo>
                    <a:pt x="845450" y="91754"/>
                  </a:lnTo>
                  <a:lnTo>
                    <a:pt x="806963" y="102685"/>
                  </a:lnTo>
                  <a:lnTo>
                    <a:pt x="768659" y="114449"/>
                  </a:lnTo>
                  <a:lnTo>
                    <a:pt x="730441" y="127076"/>
                  </a:lnTo>
                  <a:lnTo>
                    <a:pt x="692213" y="140599"/>
                  </a:lnTo>
                  <a:lnTo>
                    <a:pt x="653877" y="155047"/>
                  </a:lnTo>
                  <a:lnTo>
                    <a:pt x="615337" y="170450"/>
                  </a:lnTo>
                  <a:lnTo>
                    <a:pt x="576495" y="186840"/>
                  </a:lnTo>
                  <a:lnTo>
                    <a:pt x="537254" y="204247"/>
                  </a:lnTo>
                  <a:lnTo>
                    <a:pt x="497519" y="222701"/>
                  </a:lnTo>
                  <a:lnTo>
                    <a:pt x="457191" y="242233"/>
                  </a:lnTo>
                  <a:lnTo>
                    <a:pt x="416173" y="262874"/>
                  </a:lnTo>
                  <a:lnTo>
                    <a:pt x="374370" y="284653"/>
                  </a:lnTo>
                  <a:lnTo>
                    <a:pt x="331683" y="307603"/>
                  </a:lnTo>
                  <a:lnTo>
                    <a:pt x="288016" y="331753"/>
                  </a:lnTo>
                  <a:lnTo>
                    <a:pt x="243271" y="357133"/>
                  </a:lnTo>
                  <a:lnTo>
                    <a:pt x="197353" y="383775"/>
                  </a:lnTo>
                  <a:lnTo>
                    <a:pt x="150164" y="411709"/>
                  </a:lnTo>
                  <a:lnTo>
                    <a:pt x="101606" y="440965"/>
                  </a:lnTo>
                  <a:lnTo>
                    <a:pt x="0" y="503567"/>
                  </a:lnTo>
                  <a:lnTo>
                    <a:pt x="0" y="558812"/>
                  </a:lnTo>
                  <a:lnTo>
                    <a:pt x="102784" y="495147"/>
                  </a:lnTo>
                  <a:lnTo>
                    <a:pt x="151853" y="465395"/>
                  </a:lnTo>
                  <a:lnTo>
                    <a:pt x="199505" y="436987"/>
                  </a:lnTo>
                  <a:lnTo>
                    <a:pt x="245837" y="409894"/>
                  </a:lnTo>
                  <a:lnTo>
                    <a:pt x="290949" y="384084"/>
                  </a:lnTo>
                  <a:lnTo>
                    <a:pt x="334940" y="359526"/>
                  </a:lnTo>
                  <a:lnTo>
                    <a:pt x="377909" y="336189"/>
                  </a:lnTo>
                  <a:lnTo>
                    <a:pt x="419953" y="314041"/>
                  </a:lnTo>
                  <a:lnTo>
                    <a:pt x="461172" y="293052"/>
                  </a:lnTo>
                  <a:lnTo>
                    <a:pt x="501664" y="273191"/>
                  </a:lnTo>
                  <a:lnTo>
                    <a:pt x="541529" y="254426"/>
                  </a:lnTo>
                  <a:lnTo>
                    <a:pt x="580864" y="236727"/>
                  </a:lnTo>
                  <a:lnTo>
                    <a:pt x="619769" y="220061"/>
                  </a:lnTo>
                  <a:lnTo>
                    <a:pt x="658342" y="204399"/>
                  </a:lnTo>
                  <a:lnTo>
                    <a:pt x="696682" y="189710"/>
                  </a:lnTo>
                  <a:lnTo>
                    <a:pt x="734887" y="175961"/>
                  </a:lnTo>
                  <a:lnTo>
                    <a:pt x="773057" y="163122"/>
                  </a:lnTo>
                  <a:lnTo>
                    <a:pt x="811290" y="151161"/>
                  </a:lnTo>
                  <a:lnTo>
                    <a:pt x="849684" y="140049"/>
                  </a:lnTo>
                  <a:lnTo>
                    <a:pt x="888339" y="129753"/>
                  </a:lnTo>
                  <a:lnTo>
                    <a:pt x="927353" y="120243"/>
                  </a:lnTo>
                  <a:lnTo>
                    <a:pt x="966825" y="111487"/>
                  </a:lnTo>
                  <a:lnTo>
                    <a:pt x="1006854" y="103455"/>
                  </a:lnTo>
                  <a:lnTo>
                    <a:pt x="1047537" y="96114"/>
                  </a:lnTo>
                  <a:lnTo>
                    <a:pt x="1088975" y="89435"/>
                  </a:lnTo>
                  <a:lnTo>
                    <a:pt x="1131265" y="83386"/>
                  </a:lnTo>
                  <a:lnTo>
                    <a:pt x="1174507" y="77936"/>
                  </a:lnTo>
                  <a:lnTo>
                    <a:pt x="1218798" y="73054"/>
                  </a:lnTo>
                  <a:lnTo>
                    <a:pt x="1264238" y="68709"/>
                  </a:lnTo>
                  <a:lnTo>
                    <a:pt x="1310926" y="64869"/>
                  </a:lnTo>
                  <a:lnTo>
                    <a:pt x="1358960" y="61504"/>
                  </a:lnTo>
                  <a:lnTo>
                    <a:pt x="1459461" y="56073"/>
                  </a:lnTo>
                  <a:lnTo>
                    <a:pt x="1566531" y="52168"/>
                  </a:lnTo>
                  <a:lnTo>
                    <a:pt x="1803536" y="47938"/>
                  </a:lnTo>
                  <a:lnTo>
                    <a:pt x="10691990" y="46799"/>
                  </a:lnTo>
                  <a:lnTo>
                    <a:pt x="10691990" y="0"/>
                  </a:lnTo>
                  <a:close/>
                </a:path>
              </a:pathLst>
            </a:custGeom>
            <a:solidFill>
              <a:srgbClr val="79D0E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0" name="object 3"/>
            <p:cNvSpPr/>
            <p:nvPr/>
          </p:nvSpPr>
          <p:spPr>
            <a:xfrm>
              <a:off x="0" y="6618960"/>
              <a:ext cx="10691280" cy="369000"/>
            </a:xfrm>
            <a:prstGeom prst="rect">
              <a:avLst/>
            </a:prstGeom>
            <a:blipFill rotWithShape="0">
              <a:blip r:embed="rId6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1" name="object 4"/>
            <p:cNvSpPr/>
            <p:nvPr/>
          </p:nvSpPr>
          <p:spPr>
            <a:xfrm>
              <a:off x="0" y="4968360"/>
              <a:ext cx="10691280" cy="1919520"/>
            </a:xfrm>
            <a:custGeom>
              <a:avLst/>
              <a:gdLst>
                <a:gd name="textAreaLeft" fmla="*/ 0 w 10691280"/>
                <a:gd name="textAreaRight" fmla="*/ 10692000 w 10691280"/>
                <a:gd name="textAreaTop" fmla="*/ 0 h 1919520"/>
                <a:gd name="textAreaBottom" fmla="*/ 1920240 h 1919520"/>
              </a:gdLst>
              <a:ahLst/>
              <a:cxnLst/>
              <a:rect l="textAreaLeft" t="textAreaTop" r="textAreaRight" b="textAreaBottom"/>
              <a:pathLst>
                <a:path w="10692130" h="1920239">
                  <a:moveTo>
                    <a:pt x="0" y="0"/>
                  </a:moveTo>
                  <a:lnTo>
                    <a:pt x="0" y="61937"/>
                  </a:lnTo>
                  <a:lnTo>
                    <a:pt x="1672487" y="1516428"/>
                  </a:lnTo>
                  <a:lnTo>
                    <a:pt x="1720510" y="1556451"/>
                  </a:lnTo>
                  <a:lnTo>
                    <a:pt x="1767206" y="1593777"/>
                  </a:lnTo>
                  <a:lnTo>
                    <a:pt x="1812715" y="1628500"/>
                  </a:lnTo>
                  <a:lnTo>
                    <a:pt x="1857177" y="1660712"/>
                  </a:lnTo>
                  <a:lnTo>
                    <a:pt x="1900733" y="1690504"/>
                  </a:lnTo>
                  <a:lnTo>
                    <a:pt x="1943524" y="1717968"/>
                  </a:lnTo>
                  <a:lnTo>
                    <a:pt x="1985691" y="1743196"/>
                  </a:lnTo>
                  <a:lnTo>
                    <a:pt x="2027374" y="1766280"/>
                  </a:lnTo>
                  <a:lnTo>
                    <a:pt x="2068713" y="1787312"/>
                  </a:lnTo>
                  <a:lnTo>
                    <a:pt x="2109850" y="1806384"/>
                  </a:lnTo>
                  <a:lnTo>
                    <a:pt x="2150924" y="1823588"/>
                  </a:lnTo>
                  <a:lnTo>
                    <a:pt x="2192077" y="1839016"/>
                  </a:lnTo>
                  <a:lnTo>
                    <a:pt x="2233449" y="1852759"/>
                  </a:lnTo>
                  <a:lnTo>
                    <a:pt x="2275180" y="1864910"/>
                  </a:lnTo>
                  <a:lnTo>
                    <a:pt x="2317412" y="1875561"/>
                  </a:lnTo>
                  <a:lnTo>
                    <a:pt x="2360285" y="1884803"/>
                  </a:lnTo>
                  <a:lnTo>
                    <a:pt x="2403939" y="1892729"/>
                  </a:lnTo>
                  <a:lnTo>
                    <a:pt x="2448515" y="1899430"/>
                  </a:lnTo>
                  <a:lnTo>
                    <a:pt x="2494153" y="1904999"/>
                  </a:lnTo>
                  <a:lnTo>
                    <a:pt x="2540995" y="1909526"/>
                  </a:lnTo>
                  <a:lnTo>
                    <a:pt x="2589181" y="1913105"/>
                  </a:lnTo>
                  <a:lnTo>
                    <a:pt x="2638851" y="1915827"/>
                  </a:lnTo>
                  <a:lnTo>
                    <a:pt x="2690146" y="1917784"/>
                  </a:lnTo>
                  <a:lnTo>
                    <a:pt x="2743207" y="1919069"/>
                  </a:lnTo>
                  <a:lnTo>
                    <a:pt x="2855188" y="1919986"/>
                  </a:lnTo>
                  <a:lnTo>
                    <a:pt x="10691990" y="1915055"/>
                  </a:lnTo>
                  <a:lnTo>
                    <a:pt x="10691990" y="1873229"/>
                  </a:lnTo>
                  <a:lnTo>
                    <a:pt x="2858111" y="1873229"/>
                  </a:lnTo>
                  <a:lnTo>
                    <a:pt x="2749831" y="1872500"/>
                  </a:lnTo>
                  <a:lnTo>
                    <a:pt x="2698657" y="1871396"/>
                  </a:lnTo>
                  <a:lnTo>
                    <a:pt x="2649282" y="1869691"/>
                  </a:lnTo>
                  <a:lnTo>
                    <a:pt x="2601571" y="1867305"/>
                  </a:lnTo>
                  <a:lnTo>
                    <a:pt x="2555389" y="1864157"/>
                  </a:lnTo>
                  <a:lnTo>
                    <a:pt x="2510602" y="1860165"/>
                  </a:lnTo>
                  <a:lnTo>
                    <a:pt x="2467074" y="1855250"/>
                  </a:lnTo>
                  <a:lnTo>
                    <a:pt x="2424672" y="1849329"/>
                  </a:lnTo>
                  <a:lnTo>
                    <a:pt x="2383261" y="1842323"/>
                  </a:lnTo>
                  <a:lnTo>
                    <a:pt x="2342705" y="1834151"/>
                  </a:lnTo>
                  <a:lnTo>
                    <a:pt x="2302871" y="1824731"/>
                  </a:lnTo>
                  <a:lnTo>
                    <a:pt x="2263624" y="1813983"/>
                  </a:lnTo>
                  <a:lnTo>
                    <a:pt x="2224830" y="1801825"/>
                  </a:lnTo>
                  <a:lnTo>
                    <a:pt x="2186352" y="1788178"/>
                  </a:lnTo>
                  <a:lnTo>
                    <a:pt x="2148058" y="1772960"/>
                  </a:lnTo>
                  <a:lnTo>
                    <a:pt x="2109812" y="1756090"/>
                  </a:lnTo>
                  <a:lnTo>
                    <a:pt x="2071480" y="1737488"/>
                  </a:lnTo>
                  <a:lnTo>
                    <a:pt x="2032927" y="1717072"/>
                  </a:lnTo>
                  <a:lnTo>
                    <a:pt x="1994018" y="1694762"/>
                  </a:lnTo>
                  <a:lnTo>
                    <a:pt x="1954619" y="1670477"/>
                  </a:lnTo>
                  <a:lnTo>
                    <a:pt x="1914595" y="1644136"/>
                  </a:lnTo>
                  <a:lnTo>
                    <a:pt x="1873812" y="1615659"/>
                  </a:lnTo>
                  <a:lnTo>
                    <a:pt x="1832135" y="1584963"/>
                  </a:lnTo>
                  <a:lnTo>
                    <a:pt x="1789429" y="1551970"/>
                  </a:lnTo>
                  <a:lnTo>
                    <a:pt x="1745560" y="1516597"/>
                  </a:lnTo>
                  <a:lnTo>
                    <a:pt x="1700393" y="1478763"/>
                  </a:lnTo>
                  <a:lnTo>
                    <a:pt x="0" y="0"/>
                  </a:lnTo>
                  <a:close/>
                </a:path>
                <a:path w="10692130" h="1920239">
                  <a:moveTo>
                    <a:pt x="10691990" y="1915055"/>
                  </a:moveTo>
                  <a:lnTo>
                    <a:pt x="3416218" y="1915055"/>
                  </a:lnTo>
                  <a:lnTo>
                    <a:pt x="10691990" y="1915185"/>
                  </a:lnTo>
                  <a:lnTo>
                    <a:pt x="10691990" y="1915055"/>
                  </a:lnTo>
                  <a:close/>
                </a:path>
                <a:path w="10692130" h="1920239">
                  <a:moveTo>
                    <a:pt x="3474212" y="1868246"/>
                  </a:moveTo>
                  <a:lnTo>
                    <a:pt x="2858111" y="1873229"/>
                  </a:lnTo>
                  <a:lnTo>
                    <a:pt x="10691990" y="1873229"/>
                  </a:lnTo>
                  <a:lnTo>
                    <a:pt x="10691990" y="1868385"/>
                  </a:lnTo>
                  <a:lnTo>
                    <a:pt x="3474212" y="1868246"/>
                  </a:lnTo>
                  <a:close/>
                </a:path>
              </a:pathLst>
            </a:custGeom>
            <a:solidFill>
              <a:srgbClr val="3EB5C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2" name="object 24"/>
          <p:cNvSpPr/>
          <p:nvPr/>
        </p:nvSpPr>
        <p:spPr>
          <a:xfrm>
            <a:off x="155986" y="295555"/>
            <a:ext cx="13247271" cy="7674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5842" rIns="0" bIns="0" anchor="t">
            <a:spAutoFit/>
          </a:bodyPr>
          <a:lstStyle/>
          <a:p>
            <a:pPr marL="15843" algn="ctr" defTabSz="1149739">
              <a:spcBef>
                <a:spcPts val="124"/>
              </a:spcBef>
            </a:pPr>
            <a:r>
              <a:rPr lang="ru-RU" sz="2800" b="1" spc="124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ПЛОЩАДКА РЕАЛИЗАЦИИ ПРОЕКТА </a:t>
            </a:r>
            <a:endParaRPr lang="en-US" sz="2800" b="1" spc="124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15843" algn="ctr" defTabSz="1149739">
              <a:spcBef>
                <a:spcPts val="124"/>
              </a:spcBef>
            </a:pPr>
            <a:r>
              <a:rPr lang="ru-RU" sz="2000" b="1" spc="124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г. Заволжье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63FC8B-E711-7CE7-0A88-FE6A94C9962C}"/>
              </a:ext>
            </a:extLst>
          </p:cNvPr>
          <p:cNvGrpSpPr/>
          <p:nvPr/>
        </p:nvGrpSpPr>
        <p:grpSpPr>
          <a:xfrm>
            <a:off x="321013" y="1219797"/>
            <a:ext cx="7003915" cy="2041339"/>
            <a:chOff x="254381" y="1389869"/>
            <a:chExt cx="6525240" cy="1782003"/>
          </a:xfrm>
        </p:grpSpPr>
        <p:pic>
          <p:nvPicPr>
            <p:cNvPr id="113" name="Рисунок 112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000"/>
                      </a14:imgEffect>
                      <a14:imgEffect>
                        <a14:colorTemperature colorTemp="6511"/>
                      </a14:imgEffect>
                      <a14:imgEffect>
                        <a14:brightnessContrast bright="9000" contrast="32000"/>
                      </a14:imgEffect>
                    </a14:imgLayer>
                  </a14:imgProps>
                </a:ext>
              </a:extLst>
            </a:blip>
            <a:srcRect t="24945" b="26494"/>
            <a:stretch/>
          </p:blipFill>
          <p:spPr>
            <a:xfrm>
              <a:off x="254381" y="1389869"/>
              <a:ext cx="6525240" cy="178200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83022A1-46FD-E4EB-FAA3-88259755C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2475" t="27102" r="9801" b="36251"/>
            <a:stretch/>
          </p:blipFill>
          <p:spPr>
            <a:xfrm>
              <a:off x="533154" y="2106109"/>
              <a:ext cx="848386" cy="400014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6D180E-94B4-AA8C-12DC-0CEC3A43AF7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612317" y="989021"/>
            <a:ext cx="2434648" cy="1323792"/>
          </a:xfrm>
          <a:prstGeom prst="rect">
            <a:avLst/>
          </a:prstGeom>
          <a:ln w="0"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E524D22-06BC-ACFC-0A5E-D9938CCF5F8E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146666" y="1118259"/>
            <a:ext cx="1436159" cy="1031146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0DAEF4-3EC5-F701-9EF4-345656EF08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70" y="2306369"/>
            <a:ext cx="3032508" cy="9729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5BA674-5AC3-10C9-739D-9CE06F74CE93}"/>
              </a:ext>
            </a:extLst>
          </p:cNvPr>
          <p:cNvPicPr/>
          <p:nvPr/>
        </p:nvPicPr>
        <p:blipFill rotWithShape="1">
          <a:blip r:embed="rId13"/>
          <a:srcRect t="20547" b="21620"/>
          <a:stretch/>
        </p:blipFill>
        <p:spPr>
          <a:xfrm>
            <a:off x="10406978" y="2272840"/>
            <a:ext cx="2915537" cy="953184"/>
          </a:xfrm>
          <a:prstGeom prst="rect">
            <a:avLst/>
          </a:prstGeom>
          <a:ln w="0">
            <a:noFill/>
          </a:ln>
        </p:spPr>
      </p:pic>
      <p:grpSp>
        <p:nvGrpSpPr>
          <p:cNvPr id="9" name="Группа 19">
            <a:extLst>
              <a:ext uri="{FF2B5EF4-FFF2-40B4-BE49-F238E27FC236}">
                <a16:creationId xmlns:a16="http://schemas.microsoft.com/office/drawing/2014/main" id="{19857B3F-DA7C-640A-3A8D-6B9F8BACCD1C}"/>
              </a:ext>
            </a:extLst>
          </p:cNvPr>
          <p:cNvGrpSpPr/>
          <p:nvPr/>
        </p:nvGrpSpPr>
        <p:grpSpPr>
          <a:xfrm>
            <a:off x="1205970" y="3514521"/>
            <a:ext cx="2617000" cy="2412751"/>
            <a:chOff x="470880" y="1862640"/>
            <a:chExt cx="2486520" cy="249660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B4ACC557-33CD-2306-0636-6D996825096C}"/>
                </a:ext>
              </a:extLst>
            </p:cNvPr>
            <p:cNvSpPr/>
            <p:nvPr/>
          </p:nvSpPr>
          <p:spPr>
            <a:xfrm>
              <a:off x="648360" y="4190760"/>
              <a:ext cx="1442520" cy="168480"/>
            </a:xfrm>
            <a:prstGeom prst="rect">
              <a:avLst/>
            </a:prstGeom>
            <a:blipFill rotWithShape="0">
              <a:blip r:embed="rId1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D71C0401-9D6D-DED8-4D68-879A79961A7F}"/>
                </a:ext>
              </a:extLst>
            </p:cNvPr>
            <p:cNvSpPr/>
            <p:nvPr/>
          </p:nvSpPr>
          <p:spPr>
            <a:xfrm>
              <a:off x="2117160" y="4191840"/>
              <a:ext cx="23400" cy="22320"/>
            </a:xfrm>
            <a:custGeom>
              <a:avLst/>
              <a:gdLst>
                <a:gd name="textAreaLeft" fmla="*/ 0 w 23400"/>
                <a:gd name="textAreaRight" fmla="*/ 24120 w 23400"/>
                <a:gd name="textAreaTop" fmla="*/ 0 h 22320"/>
                <a:gd name="textAreaBottom" fmla="*/ 23040 h 22320"/>
              </a:gdLst>
              <a:ahLst/>
              <a:cxnLst/>
              <a:rect l="textAreaLeft" t="textAreaTop" r="textAreaRight" b="textAreaBottom"/>
              <a:pathLst>
                <a:path w="24130" h="22860">
                  <a:moveTo>
                    <a:pt x="15024" y="0"/>
                  </a:moveTo>
                  <a:lnTo>
                    <a:pt x="8458" y="0"/>
                  </a:lnTo>
                  <a:lnTo>
                    <a:pt x="5753" y="1079"/>
                  </a:lnTo>
                  <a:lnTo>
                    <a:pt x="1142" y="5384"/>
                  </a:lnTo>
                  <a:lnTo>
                    <a:pt x="0" y="8077"/>
                  </a:lnTo>
                  <a:lnTo>
                    <a:pt x="0" y="14541"/>
                  </a:lnTo>
                  <a:lnTo>
                    <a:pt x="1142" y="17170"/>
                  </a:lnTo>
                  <a:lnTo>
                    <a:pt x="5753" y="21336"/>
                  </a:lnTo>
                  <a:lnTo>
                    <a:pt x="8458" y="22364"/>
                  </a:lnTo>
                  <a:lnTo>
                    <a:pt x="15024" y="22364"/>
                  </a:lnTo>
                  <a:lnTo>
                    <a:pt x="17818" y="21272"/>
                  </a:lnTo>
                  <a:lnTo>
                    <a:pt x="22466" y="16954"/>
                  </a:lnTo>
                  <a:lnTo>
                    <a:pt x="23563" y="14541"/>
                  </a:lnTo>
                  <a:lnTo>
                    <a:pt x="23672" y="8077"/>
                  </a:lnTo>
                  <a:lnTo>
                    <a:pt x="22466" y="5384"/>
                  </a:lnTo>
                  <a:lnTo>
                    <a:pt x="20154" y="3263"/>
                  </a:lnTo>
                  <a:lnTo>
                    <a:pt x="17818" y="1079"/>
                  </a:lnTo>
                  <a:lnTo>
                    <a:pt x="150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4BDA89EE-DEDE-424E-BECF-42A991395BA3}"/>
                </a:ext>
              </a:extLst>
            </p:cNvPr>
            <p:cNvSpPr/>
            <p:nvPr/>
          </p:nvSpPr>
          <p:spPr>
            <a:xfrm>
              <a:off x="2129040" y="4232520"/>
              <a:ext cx="360" cy="86400"/>
            </a:xfrm>
            <a:custGeom>
              <a:avLst/>
              <a:gdLst>
                <a:gd name="textAreaLeft" fmla="*/ 0 w 360"/>
                <a:gd name="textAreaRight" fmla="*/ 1440 w 360"/>
                <a:gd name="textAreaTop" fmla="*/ 0 h 86400"/>
                <a:gd name="textAreaBottom" fmla="*/ 87120 h 86400"/>
              </a:gdLst>
              <a:ahLst/>
              <a:cxnLst/>
              <a:rect l="textAreaLeft" t="textAreaTop" r="textAreaRight" b="textAreaBottom"/>
              <a:pathLst>
                <a:path h="86995">
                  <a:moveTo>
                    <a:pt x="0" y="0"/>
                  </a:moveTo>
                  <a:lnTo>
                    <a:pt x="0" y="86690"/>
                  </a:lnTo>
                </a:path>
              </a:pathLst>
            </a:custGeom>
            <a:noFill/>
            <a:ln w="19672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A0F9F03B-8E6E-6476-6601-BA2EC28534C6}"/>
                </a:ext>
              </a:extLst>
            </p:cNvPr>
            <p:cNvSpPr/>
            <p:nvPr/>
          </p:nvSpPr>
          <p:spPr>
            <a:xfrm>
              <a:off x="2160360" y="4230360"/>
              <a:ext cx="154800" cy="90000"/>
            </a:xfrm>
            <a:prstGeom prst="rect">
              <a:avLst/>
            </a:prstGeom>
            <a:blipFill rotWithShape="0">
              <a:blip r:embed="rId15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7A29A002-64E4-93DC-6B84-0075EDEFDB40}"/>
                </a:ext>
              </a:extLst>
            </p:cNvPr>
            <p:cNvSpPr/>
            <p:nvPr/>
          </p:nvSpPr>
          <p:spPr>
            <a:xfrm>
              <a:off x="2385720" y="4230360"/>
              <a:ext cx="83520" cy="127800"/>
            </a:xfrm>
            <a:prstGeom prst="rect">
              <a:avLst/>
            </a:prstGeom>
            <a:blipFill rotWithShape="0">
              <a:blip r:embed="rId16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BE3284C0-BB01-F03B-CDD2-3E9DFFC41DEC}"/>
                </a:ext>
              </a:extLst>
            </p:cNvPr>
            <p:cNvSpPr/>
            <p:nvPr/>
          </p:nvSpPr>
          <p:spPr>
            <a:xfrm>
              <a:off x="2502000" y="4190760"/>
              <a:ext cx="360" cy="128160"/>
            </a:xfrm>
            <a:custGeom>
              <a:avLst/>
              <a:gdLst>
                <a:gd name="textAreaLeft" fmla="*/ 0 w 360"/>
                <a:gd name="textAreaRight" fmla="*/ 1440 w 360"/>
                <a:gd name="textAreaTop" fmla="*/ 0 h 128160"/>
                <a:gd name="textAreaBottom" fmla="*/ 128880 h 128160"/>
              </a:gdLst>
              <a:ahLst/>
              <a:cxnLst/>
              <a:rect l="textAreaLeft" t="textAreaTop" r="textAreaRight" b="textAreaBottom"/>
              <a:pathLst>
                <a:path h="128904">
                  <a:moveTo>
                    <a:pt x="0" y="0"/>
                  </a:moveTo>
                  <a:lnTo>
                    <a:pt x="0" y="128320"/>
                  </a:lnTo>
                </a:path>
              </a:pathLst>
            </a:custGeom>
            <a:noFill/>
            <a:ln w="19748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6C4228D5-05AB-E0C7-B801-F62897A28B5C}"/>
                </a:ext>
              </a:extLst>
            </p:cNvPr>
            <p:cNvSpPr/>
            <p:nvPr/>
          </p:nvSpPr>
          <p:spPr>
            <a:xfrm>
              <a:off x="2532600" y="4230360"/>
              <a:ext cx="72360" cy="90000"/>
            </a:xfrm>
            <a:prstGeom prst="rect">
              <a:avLst/>
            </a:prstGeom>
            <a:blipFill rotWithShape="0">
              <a:blip r:embed="rId1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87C3A4B4-BC7E-FC48-0BE2-1CF622CA1776}"/>
                </a:ext>
              </a:extLst>
            </p:cNvPr>
            <p:cNvSpPr/>
            <p:nvPr/>
          </p:nvSpPr>
          <p:spPr>
            <a:xfrm>
              <a:off x="2631240" y="4206600"/>
              <a:ext cx="147960" cy="113400"/>
            </a:xfrm>
            <a:prstGeom prst="rect">
              <a:avLst/>
            </a:prstGeom>
            <a:blipFill rotWithShape="0">
              <a:blip r:embed="rId18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35908226-6A1D-E11A-06C4-AEE442E11B0E}"/>
                </a:ext>
              </a:extLst>
            </p:cNvPr>
            <p:cNvSpPr/>
            <p:nvPr/>
          </p:nvSpPr>
          <p:spPr>
            <a:xfrm>
              <a:off x="1335960" y="3481200"/>
              <a:ext cx="505440" cy="531360"/>
            </a:xfrm>
            <a:custGeom>
              <a:avLst/>
              <a:gdLst>
                <a:gd name="textAreaLeft" fmla="*/ 0 w 505440"/>
                <a:gd name="textAreaRight" fmla="*/ 506160 w 505440"/>
                <a:gd name="textAreaTop" fmla="*/ 0 h 531360"/>
                <a:gd name="textAreaBottom" fmla="*/ 532080 h 531360"/>
              </a:gdLst>
              <a:ahLst/>
              <a:cxnLst/>
              <a:rect l="textAreaLeft" t="textAreaTop" r="textAreaRight" b="textAreaBottom"/>
              <a:pathLst>
                <a:path w="506094" h="532129">
                  <a:moveTo>
                    <a:pt x="256997" y="0"/>
                  </a:moveTo>
                  <a:lnTo>
                    <a:pt x="204899" y="5554"/>
                  </a:lnTo>
                  <a:lnTo>
                    <a:pt x="156471" y="21321"/>
                  </a:lnTo>
                  <a:lnTo>
                    <a:pt x="112838" y="45953"/>
                  </a:lnTo>
                  <a:lnTo>
                    <a:pt x="75120" y="78104"/>
                  </a:lnTo>
                  <a:lnTo>
                    <a:pt x="44368" y="117419"/>
                  </a:lnTo>
                  <a:lnTo>
                    <a:pt x="20658" y="162571"/>
                  </a:lnTo>
                  <a:lnTo>
                    <a:pt x="5399" y="212645"/>
                  </a:lnTo>
                  <a:lnTo>
                    <a:pt x="0" y="266725"/>
                  </a:lnTo>
                  <a:lnTo>
                    <a:pt x="5399" y="319953"/>
                  </a:lnTo>
                  <a:lnTo>
                    <a:pt x="20658" y="369585"/>
                  </a:lnTo>
                  <a:lnTo>
                    <a:pt x="44368" y="414565"/>
                  </a:lnTo>
                  <a:lnTo>
                    <a:pt x="75120" y="453834"/>
                  </a:lnTo>
                  <a:lnTo>
                    <a:pt x="112838" y="486343"/>
                  </a:lnTo>
                  <a:lnTo>
                    <a:pt x="156471" y="510959"/>
                  </a:lnTo>
                  <a:lnTo>
                    <a:pt x="204899" y="526554"/>
                  </a:lnTo>
                  <a:lnTo>
                    <a:pt x="256997" y="532002"/>
                  </a:lnTo>
                  <a:lnTo>
                    <a:pt x="307765" y="527157"/>
                  </a:lnTo>
                  <a:lnTo>
                    <a:pt x="354614" y="513123"/>
                  </a:lnTo>
                  <a:lnTo>
                    <a:pt x="396846" y="490649"/>
                  </a:lnTo>
                  <a:lnTo>
                    <a:pt x="433766" y="460486"/>
                  </a:lnTo>
                  <a:lnTo>
                    <a:pt x="436800" y="456844"/>
                  </a:lnTo>
                  <a:lnTo>
                    <a:pt x="256997" y="456844"/>
                  </a:lnTo>
                  <a:lnTo>
                    <a:pt x="220210" y="452899"/>
                  </a:lnTo>
                  <a:lnTo>
                    <a:pt x="154820" y="423872"/>
                  </a:lnTo>
                  <a:lnTo>
                    <a:pt x="105338" y="372399"/>
                  </a:lnTo>
                  <a:lnTo>
                    <a:pt x="77448" y="304952"/>
                  </a:lnTo>
                  <a:lnTo>
                    <a:pt x="73647" y="266725"/>
                  </a:lnTo>
                  <a:lnTo>
                    <a:pt x="77448" y="227646"/>
                  </a:lnTo>
                  <a:lnTo>
                    <a:pt x="105338" y="159590"/>
                  </a:lnTo>
                  <a:lnTo>
                    <a:pt x="154820" y="108078"/>
                  </a:lnTo>
                  <a:lnTo>
                    <a:pt x="220210" y="79072"/>
                  </a:lnTo>
                  <a:lnTo>
                    <a:pt x="256997" y="75133"/>
                  </a:lnTo>
                  <a:lnTo>
                    <a:pt x="437090" y="75133"/>
                  </a:lnTo>
                  <a:lnTo>
                    <a:pt x="430766" y="67713"/>
                  </a:lnTo>
                  <a:lnTo>
                    <a:pt x="394401" y="38916"/>
                  </a:lnTo>
                  <a:lnTo>
                    <a:pt x="352860" y="17664"/>
                  </a:lnTo>
                  <a:lnTo>
                    <a:pt x="306830" y="4508"/>
                  </a:lnTo>
                  <a:lnTo>
                    <a:pt x="256997" y="0"/>
                  </a:lnTo>
                  <a:close/>
                </a:path>
                <a:path w="506094" h="532129">
                  <a:moveTo>
                    <a:pt x="505688" y="331368"/>
                  </a:moveTo>
                  <a:lnTo>
                    <a:pt x="431342" y="331368"/>
                  </a:lnTo>
                  <a:lnTo>
                    <a:pt x="410465" y="374995"/>
                  </a:lnTo>
                  <a:lnTo>
                    <a:pt x="381222" y="409935"/>
                  </a:lnTo>
                  <a:lnTo>
                    <a:pt x="344983" y="435609"/>
                  </a:lnTo>
                  <a:lnTo>
                    <a:pt x="303118" y="451439"/>
                  </a:lnTo>
                  <a:lnTo>
                    <a:pt x="256997" y="456844"/>
                  </a:lnTo>
                  <a:lnTo>
                    <a:pt x="436800" y="456844"/>
                  </a:lnTo>
                  <a:lnTo>
                    <a:pt x="464677" y="423384"/>
                  </a:lnTo>
                  <a:lnTo>
                    <a:pt x="488883" y="380095"/>
                  </a:lnTo>
                  <a:lnTo>
                    <a:pt x="505688" y="331368"/>
                  </a:lnTo>
                  <a:close/>
                </a:path>
                <a:path w="506094" h="532129">
                  <a:moveTo>
                    <a:pt x="437090" y="75133"/>
                  </a:moveTo>
                  <a:lnTo>
                    <a:pt x="256997" y="75133"/>
                  </a:lnTo>
                  <a:lnTo>
                    <a:pt x="301724" y="79905"/>
                  </a:lnTo>
                  <a:lnTo>
                    <a:pt x="342229" y="94197"/>
                  </a:lnTo>
                  <a:lnTo>
                    <a:pt x="377355" y="117976"/>
                  </a:lnTo>
                  <a:lnTo>
                    <a:pt x="405942" y="151206"/>
                  </a:lnTo>
                  <a:lnTo>
                    <a:pt x="426834" y="193852"/>
                  </a:lnTo>
                  <a:lnTo>
                    <a:pt x="501942" y="193852"/>
                  </a:lnTo>
                  <a:lnTo>
                    <a:pt x="485223" y="145733"/>
                  </a:lnTo>
                  <a:lnTo>
                    <a:pt x="461269" y="103503"/>
                  </a:lnTo>
                  <a:lnTo>
                    <a:pt x="437090" y="75133"/>
                  </a:lnTo>
                  <a:close/>
                </a:path>
              </a:pathLst>
            </a:custGeom>
            <a:solidFill>
              <a:srgbClr val="4E9CA7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7CEAE6E0-86AB-9428-53DC-4E3708F569C7}"/>
                </a:ext>
              </a:extLst>
            </p:cNvPr>
            <p:cNvSpPr/>
            <p:nvPr/>
          </p:nvSpPr>
          <p:spPr>
            <a:xfrm>
              <a:off x="1884600" y="3476520"/>
              <a:ext cx="535320" cy="538920"/>
            </a:xfrm>
            <a:custGeom>
              <a:avLst/>
              <a:gdLst>
                <a:gd name="textAreaLeft" fmla="*/ 0 w 535320"/>
                <a:gd name="textAreaRight" fmla="*/ 536040 w 535320"/>
                <a:gd name="textAreaTop" fmla="*/ 0 h 538920"/>
                <a:gd name="textAreaBottom" fmla="*/ 539640 h 538920"/>
              </a:gdLst>
              <a:ahLst/>
              <a:cxnLst/>
              <a:rect l="textAreaLeft" t="textAreaTop" r="textAreaRight" b="textAreaBottom"/>
              <a:pathLst>
                <a:path w="535939" h="539750">
                  <a:moveTo>
                    <a:pt x="267550" y="0"/>
                  </a:moveTo>
                  <a:lnTo>
                    <a:pt x="213638" y="5582"/>
                  </a:lnTo>
                  <a:lnTo>
                    <a:pt x="163266" y="21524"/>
                  </a:lnTo>
                  <a:lnTo>
                    <a:pt x="117687" y="46618"/>
                  </a:lnTo>
                  <a:lnTo>
                    <a:pt x="78155" y="79654"/>
                  </a:lnTo>
                  <a:lnTo>
                    <a:pt x="45986" y="119506"/>
                  </a:lnTo>
                  <a:lnTo>
                    <a:pt x="21337" y="165125"/>
                  </a:lnTo>
                  <a:lnTo>
                    <a:pt x="5559" y="215535"/>
                  </a:lnTo>
                  <a:lnTo>
                    <a:pt x="0" y="269760"/>
                  </a:lnTo>
                  <a:lnTo>
                    <a:pt x="5559" y="323965"/>
                  </a:lnTo>
                  <a:lnTo>
                    <a:pt x="21337" y="374376"/>
                  </a:lnTo>
                  <a:lnTo>
                    <a:pt x="45986" y="419997"/>
                  </a:lnTo>
                  <a:lnTo>
                    <a:pt x="78155" y="459828"/>
                  </a:lnTo>
                  <a:lnTo>
                    <a:pt x="117687" y="493239"/>
                  </a:lnTo>
                  <a:lnTo>
                    <a:pt x="163266" y="518313"/>
                  </a:lnTo>
                  <a:lnTo>
                    <a:pt x="213638" y="534075"/>
                  </a:lnTo>
                  <a:lnTo>
                    <a:pt x="267550" y="539546"/>
                  </a:lnTo>
                  <a:lnTo>
                    <a:pt x="321741" y="534075"/>
                  </a:lnTo>
                  <a:lnTo>
                    <a:pt x="372146" y="518313"/>
                  </a:lnTo>
                  <a:lnTo>
                    <a:pt x="417767" y="493239"/>
                  </a:lnTo>
                  <a:lnTo>
                    <a:pt x="453956" y="462889"/>
                  </a:lnTo>
                  <a:lnTo>
                    <a:pt x="267550" y="462889"/>
                  </a:lnTo>
                  <a:lnTo>
                    <a:pt x="229512" y="458931"/>
                  </a:lnTo>
                  <a:lnTo>
                    <a:pt x="161335" y="429606"/>
                  </a:lnTo>
                  <a:lnTo>
                    <a:pt x="109623" y="377458"/>
                  </a:lnTo>
                  <a:lnTo>
                    <a:pt x="80600" y="308671"/>
                  </a:lnTo>
                  <a:lnTo>
                    <a:pt x="76657" y="269760"/>
                  </a:lnTo>
                  <a:lnTo>
                    <a:pt x="80600" y="230864"/>
                  </a:lnTo>
                  <a:lnTo>
                    <a:pt x="109623" y="162079"/>
                  </a:lnTo>
                  <a:lnTo>
                    <a:pt x="161335" y="109938"/>
                  </a:lnTo>
                  <a:lnTo>
                    <a:pt x="229512" y="80633"/>
                  </a:lnTo>
                  <a:lnTo>
                    <a:pt x="267550" y="76682"/>
                  </a:lnTo>
                  <a:lnTo>
                    <a:pt x="454022" y="76682"/>
                  </a:lnTo>
                  <a:lnTo>
                    <a:pt x="417767" y="46618"/>
                  </a:lnTo>
                  <a:lnTo>
                    <a:pt x="372146" y="21524"/>
                  </a:lnTo>
                  <a:lnTo>
                    <a:pt x="321741" y="5582"/>
                  </a:lnTo>
                  <a:lnTo>
                    <a:pt x="267550" y="0"/>
                  </a:lnTo>
                  <a:close/>
                </a:path>
                <a:path w="535939" h="539750">
                  <a:moveTo>
                    <a:pt x="454022" y="76682"/>
                  </a:moveTo>
                  <a:lnTo>
                    <a:pt x="267550" y="76682"/>
                  </a:lnTo>
                  <a:lnTo>
                    <a:pt x="305686" y="80633"/>
                  </a:lnTo>
                  <a:lnTo>
                    <a:pt x="341714" y="91974"/>
                  </a:lnTo>
                  <a:lnTo>
                    <a:pt x="403504" y="133756"/>
                  </a:lnTo>
                  <a:lnTo>
                    <a:pt x="443995" y="194424"/>
                  </a:lnTo>
                  <a:lnTo>
                    <a:pt x="459092" y="269760"/>
                  </a:lnTo>
                  <a:lnTo>
                    <a:pt x="455167" y="308982"/>
                  </a:lnTo>
                  <a:lnTo>
                    <a:pt x="426473" y="377561"/>
                  </a:lnTo>
                  <a:lnTo>
                    <a:pt x="374648" y="429606"/>
                  </a:lnTo>
                  <a:lnTo>
                    <a:pt x="305686" y="458931"/>
                  </a:lnTo>
                  <a:lnTo>
                    <a:pt x="267550" y="462889"/>
                  </a:lnTo>
                  <a:lnTo>
                    <a:pt x="453956" y="462889"/>
                  </a:lnTo>
                  <a:lnTo>
                    <a:pt x="489802" y="419997"/>
                  </a:lnTo>
                  <a:lnTo>
                    <a:pt x="514434" y="374376"/>
                  </a:lnTo>
                  <a:lnTo>
                    <a:pt x="530181" y="323965"/>
                  </a:lnTo>
                  <a:lnTo>
                    <a:pt x="535724" y="269760"/>
                  </a:lnTo>
                  <a:lnTo>
                    <a:pt x="530181" y="215535"/>
                  </a:lnTo>
                  <a:lnTo>
                    <a:pt x="514434" y="165125"/>
                  </a:lnTo>
                  <a:lnTo>
                    <a:pt x="489802" y="119506"/>
                  </a:lnTo>
                  <a:lnTo>
                    <a:pt x="457606" y="79654"/>
                  </a:lnTo>
                  <a:lnTo>
                    <a:pt x="454022" y="76682"/>
                  </a:lnTo>
                  <a:close/>
                </a:path>
              </a:pathLst>
            </a:custGeom>
            <a:solidFill>
              <a:srgbClr val="4E9CA7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345348D2-0DF0-1C93-ED1C-503BB863D607}"/>
                </a:ext>
              </a:extLst>
            </p:cNvPr>
            <p:cNvSpPr/>
            <p:nvPr/>
          </p:nvSpPr>
          <p:spPr>
            <a:xfrm>
              <a:off x="2488680" y="3483360"/>
              <a:ext cx="468720" cy="525600"/>
            </a:xfrm>
            <a:custGeom>
              <a:avLst/>
              <a:gdLst>
                <a:gd name="textAreaLeft" fmla="*/ 0 w 468720"/>
                <a:gd name="textAreaRight" fmla="*/ 469440 w 468720"/>
                <a:gd name="textAreaTop" fmla="*/ 0 h 525600"/>
                <a:gd name="textAreaBottom" fmla="*/ 526320 h 525600"/>
              </a:gdLst>
              <a:ahLst/>
              <a:cxnLst/>
              <a:rect l="textAreaLeft" t="textAreaTop" r="textAreaRight" b="textAreaBottom"/>
              <a:pathLst>
                <a:path w="469264" h="526414">
                  <a:moveTo>
                    <a:pt x="61569" y="0"/>
                  </a:moveTo>
                  <a:lnTo>
                    <a:pt x="0" y="0"/>
                  </a:lnTo>
                  <a:lnTo>
                    <a:pt x="0" y="526008"/>
                  </a:lnTo>
                  <a:lnTo>
                    <a:pt x="75844" y="526008"/>
                  </a:lnTo>
                  <a:lnTo>
                    <a:pt x="75844" y="155574"/>
                  </a:lnTo>
                  <a:lnTo>
                    <a:pt x="167273" y="155574"/>
                  </a:lnTo>
                  <a:lnTo>
                    <a:pt x="61569" y="0"/>
                  </a:lnTo>
                  <a:close/>
                </a:path>
                <a:path w="469264" h="526414">
                  <a:moveTo>
                    <a:pt x="468858" y="155574"/>
                  </a:moveTo>
                  <a:lnTo>
                    <a:pt x="393712" y="155574"/>
                  </a:lnTo>
                  <a:lnTo>
                    <a:pt x="393712" y="526008"/>
                  </a:lnTo>
                  <a:lnTo>
                    <a:pt x="468858" y="526008"/>
                  </a:lnTo>
                  <a:lnTo>
                    <a:pt x="468858" y="155574"/>
                  </a:lnTo>
                  <a:close/>
                </a:path>
                <a:path w="469264" h="526414">
                  <a:moveTo>
                    <a:pt x="167273" y="155574"/>
                  </a:moveTo>
                  <a:lnTo>
                    <a:pt x="75844" y="155574"/>
                  </a:lnTo>
                  <a:lnTo>
                    <a:pt x="213385" y="359968"/>
                  </a:lnTo>
                  <a:lnTo>
                    <a:pt x="256222" y="359968"/>
                  </a:lnTo>
                  <a:lnTo>
                    <a:pt x="326496" y="255498"/>
                  </a:lnTo>
                  <a:lnTo>
                    <a:pt x="235165" y="255498"/>
                  </a:lnTo>
                  <a:lnTo>
                    <a:pt x="167273" y="155574"/>
                  </a:lnTo>
                  <a:close/>
                </a:path>
                <a:path w="469264" h="526414">
                  <a:moveTo>
                    <a:pt x="468858" y="0"/>
                  </a:moveTo>
                  <a:lnTo>
                    <a:pt x="408711" y="0"/>
                  </a:lnTo>
                  <a:lnTo>
                    <a:pt x="235165" y="255498"/>
                  </a:lnTo>
                  <a:lnTo>
                    <a:pt x="326496" y="255498"/>
                  </a:lnTo>
                  <a:lnTo>
                    <a:pt x="393712" y="155574"/>
                  </a:lnTo>
                  <a:lnTo>
                    <a:pt x="468858" y="155574"/>
                  </a:lnTo>
                  <a:lnTo>
                    <a:pt x="468858" y="0"/>
                  </a:lnTo>
                  <a:close/>
                </a:path>
              </a:pathLst>
            </a:custGeom>
            <a:solidFill>
              <a:srgbClr val="4E9CA7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D412C946-7B22-F993-9DBA-04695FFEFFAB}"/>
                </a:ext>
              </a:extLst>
            </p:cNvPr>
            <p:cNvSpPr/>
            <p:nvPr/>
          </p:nvSpPr>
          <p:spPr>
            <a:xfrm>
              <a:off x="470880" y="3475440"/>
              <a:ext cx="297000" cy="542880"/>
            </a:xfrm>
            <a:custGeom>
              <a:avLst/>
              <a:gdLst>
                <a:gd name="textAreaLeft" fmla="*/ 0 w 297000"/>
                <a:gd name="textAreaRight" fmla="*/ 297720 w 297000"/>
                <a:gd name="textAreaTop" fmla="*/ 0 h 542880"/>
                <a:gd name="textAreaBottom" fmla="*/ 543600 h 542880"/>
              </a:gdLst>
              <a:ahLst/>
              <a:cxnLst/>
              <a:rect l="textAreaLeft" t="textAreaTop" r="textAreaRight" b="textAreaBottom"/>
              <a:pathLst>
                <a:path w="297814" h="543560">
                  <a:moveTo>
                    <a:pt x="289686" y="434073"/>
                  </a:moveTo>
                  <a:lnTo>
                    <a:pt x="8013" y="434073"/>
                  </a:lnTo>
                  <a:lnTo>
                    <a:pt x="0" y="442036"/>
                  </a:lnTo>
                  <a:lnTo>
                    <a:pt x="0" y="535330"/>
                  </a:lnTo>
                  <a:lnTo>
                    <a:pt x="8013" y="543217"/>
                  </a:lnTo>
                  <a:lnTo>
                    <a:pt x="289686" y="543217"/>
                  </a:lnTo>
                  <a:lnTo>
                    <a:pt x="297726" y="535203"/>
                  </a:lnTo>
                  <a:lnTo>
                    <a:pt x="297599" y="442036"/>
                  </a:lnTo>
                  <a:lnTo>
                    <a:pt x="289686" y="434073"/>
                  </a:lnTo>
                  <a:close/>
                </a:path>
                <a:path w="297814" h="543560">
                  <a:moveTo>
                    <a:pt x="211442" y="108407"/>
                  </a:moveTo>
                  <a:lnTo>
                    <a:pt x="86156" y="108407"/>
                  </a:lnTo>
                  <a:lnTo>
                    <a:pt x="94246" y="116497"/>
                  </a:lnTo>
                  <a:lnTo>
                    <a:pt x="94246" y="426059"/>
                  </a:lnTo>
                  <a:lnTo>
                    <a:pt x="86156" y="434073"/>
                  </a:lnTo>
                  <a:lnTo>
                    <a:pt x="211442" y="434073"/>
                  </a:lnTo>
                  <a:lnTo>
                    <a:pt x="203390" y="426059"/>
                  </a:lnTo>
                  <a:lnTo>
                    <a:pt x="203390" y="116497"/>
                  </a:lnTo>
                  <a:lnTo>
                    <a:pt x="211442" y="108407"/>
                  </a:lnTo>
                  <a:close/>
                </a:path>
                <a:path w="297814" h="543560">
                  <a:moveTo>
                    <a:pt x="289686" y="0"/>
                  </a:moveTo>
                  <a:lnTo>
                    <a:pt x="8013" y="0"/>
                  </a:lnTo>
                  <a:lnTo>
                    <a:pt x="0" y="7950"/>
                  </a:lnTo>
                  <a:lnTo>
                    <a:pt x="0" y="100507"/>
                  </a:lnTo>
                  <a:lnTo>
                    <a:pt x="8013" y="108407"/>
                  </a:lnTo>
                  <a:lnTo>
                    <a:pt x="289686" y="108407"/>
                  </a:lnTo>
                  <a:lnTo>
                    <a:pt x="297726" y="100380"/>
                  </a:lnTo>
                  <a:lnTo>
                    <a:pt x="297599" y="7950"/>
                  </a:lnTo>
                  <a:lnTo>
                    <a:pt x="28968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20AB3BAD-36A4-1F6C-BC2D-6F674FDD9873}"/>
                </a:ext>
              </a:extLst>
            </p:cNvPr>
            <p:cNvSpPr/>
            <p:nvPr/>
          </p:nvSpPr>
          <p:spPr>
            <a:xfrm>
              <a:off x="828000" y="3474000"/>
              <a:ext cx="412200" cy="543960"/>
            </a:xfrm>
            <a:custGeom>
              <a:avLst/>
              <a:gdLst>
                <a:gd name="textAreaLeft" fmla="*/ 0 w 412200"/>
                <a:gd name="textAreaRight" fmla="*/ 412920 w 412200"/>
                <a:gd name="textAreaTop" fmla="*/ 0 h 543960"/>
                <a:gd name="textAreaBottom" fmla="*/ 544680 h 543960"/>
              </a:gdLst>
              <a:ahLst/>
              <a:cxnLst/>
              <a:rect l="textAreaLeft" t="textAreaTop" r="textAreaRight" b="textAreaBottom"/>
              <a:pathLst>
                <a:path w="412750" h="544829">
                  <a:moveTo>
                    <a:pt x="8039" y="0"/>
                  </a:moveTo>
                  <a:lnTo>
                    <a:pt x="0" y="7937"/>
                  </a:lnTo>
                  <a:lnTo>
                    <a:pt x="0" y="536740"/>
                  </a:lnTo>
                  <a:lnTo>
                    <a:pt x="8039" y="544791"/>
                  </a:lnTo>
                  <a:lnTo>
                    <a:pt x="101041" y="544791"/>
                  </a:lnTo>
                  <a:lnTo>
                    <a:pt x="109093" y="536740"/>
                  </a:lnTo>
                  <a:lnTo>
                    <a:pt x="109093" y="237375"/>
                  </a:lnTo>
                  <a:lnTo>
                    <a:pt x="113665" y="235965"/>
                  </a:lnTo>
                  <a:lnTo>
                    <a:pt x="246519" y="235965"/>
                  </a:lnTo>
                  <a:lnTo>
                    <a:pt x="94132" y="15671"/>
                  </a:lnTo>
                  <a:lnTo>
                    <a:pt x="88780" y="9944"/>
                  </a:lnTo>
                  <a:lnTo>
                    <a:pt x="81692" y="5218"/>
                  </a:lnTo>
                  <a:lnTo>
                    <a:pt x="73804" y="1975"/>
                  </a:lnTo>
                  <a:lnTo>
                    <a:pt x="66052" y="698"/>
                  </a:lnTo>
                  <a:lnTo>
                    <a:pt x="8039" y="0"/>
                  </a:lnTo>
                  <a:close/>
                </a:path>
                <a:path w="412750" h="544829">
                  <a:moveTo>
                    <a:pt x="246519" y="235965"/>
                  </a:moveTo>
                  <a:lnTo>
                    <a:pt x="113665" y="235965"/>
                  </a:lnTo>
                  <a:lnTo>
                    <a:pt x="119316" y="244043"/>
                  </a:lnTo>
                  <a:lnTo>
                    <a:pt x="316941" y="530059"/>
                  </a:lnTo>
                  <a:lnTo>
                    <a:pt x="322320" y="535790"/>
                  </a:lnTo>
                  <a:lnTo>
                    <a:pt x="329409" y="540473"/>
                  </a:lnTo>
                  <a:lnTo>
                    <a:pt x="337293" y="543633"/>
                  </a:lnTo>
                  <a:lnTo>
                    <a:pt x="345059" y="544791"/>
                  </a:lnTo>
                  <a:lnTo>
                    <a:pt x="404469" y="544791"/>
                  </a:lnTo>
                  <a:lnTo>
                    <a:pt x="412546" y="536740"/>
                  </a:lnTo>
                  <a:lnTo>
                    <a:pt x="412546" y="312597"/>
                  </a:lnTo>
                  <a:lnTo>
                    <a:pt x="299529" y="312597"/>
                  </a:lnTo>
                  <a:lnTo>
                    <a:pt x="246519" y="235965"/>
                  </a:lnTo>
                  <a:close/>
                </a:path>
                <a:path w="412750" h="544829">
                  <a:moveTo>
                    <a:pt x="404469" y="838"/>
                  </a:moveTo>
                  <a:lnTo>
                    <a:pt x="312153" y="838"/>
                  </a:lnTo>
                  <a:lnTo>
                    <a:pt x="304101" y="8902"/>
                  </a:lnTo>
                  <a:lnTo>
                    <a:pt x="304101" y="311175"/>
                  </a:lnTo>
                  <a:lnTo>
                    <a:pt x="299529" y="312597"/>
                  </a:lnTo>
                  <a:lnTo>
                    <a:pt x="412546" y="312597"/>
                  </a:lnTo>
                  <a:lnTo>
                    <a:pt x="412546" y="8902"/>
                  </a:lnTo>
                  <a:lnTo>
                    <a:pt x="404469" y="8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080359B-9891-BFC9-C78E-58CB3F1C1C67}"/>
                </a:ext>
              </a:extLst>
            </p:cNvPr>
            <p:cNvSpPr/>
            <p:nvPr/>
          </p:nvSpPr>
          <p:spPr>
            <a:xfrm>
              <a:off x="1489680" y="2107440"/>
              <a:ext cx="685080" cy="673560"/>
            </a:xfrm>
            <a:prstGeom prst="rect">
              <a:avLst/>
            </a:prstGeom>
            <a:blipFill rotWithShape="0">
              <a:blip r:embed="rId19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30151404-A26A-44FB-EE56-248E7BF17D34}"/>
                </a:ext>
              </a:extLst>
            </p:cNvPr>
            <p:cNvSpPr/>
            <p:nvPr/>
          </p:nvSpPr>
          <p:spPr>
            <a:xfrm>
              <a:off x="1161000" y="1862640"/>
              <a:ext cx="1090080" cy="1096920"/>
            </a:xfrm>
            <a:prstGeom prst="rect">
              <a:avLst/>
            </a:prstGeom>
            <a:blipFill rotWithShape="0">
              <a:blip r:embed="rId20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6126BB-B072-402E-8CE9-C65FC2C94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8" y="1095474"/>
            <a:ext cx="7964284" cy="4220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object 24">
            <a:extLst>
              <a:ext uri="{FF2B5EF4-FFF2-40B4-BE49-F238E27FC236}">
                <a16:creationId xmlns:a16="http://schemas.microsoft.com/office/drawing/2014/main" id="{A2B875C2-A12E-12F7-77EA-CD86B0F5EDC5}"/>
              </a:ext>
            </a:extLst>
          </p:cNvPr>
          <p:cNvSpPr/>
          <p:nvPr/>
        </p:nvSpPr>
        <p:spPr>
          <a:xfrm>
            <a:off x="155986" y="295555"/>
            <a:ext cx="13247271" cy="4468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5842" rIns="0" bIns="0" anchor="t">
            <a:spAutoFit/>
          </a:bodyPr>
          <a:lstStyle/>
          <a:p>
            <a:pPr marL="15843" algn="ctr" defTabSz="1149739">
              <a:spcBef>
                <a:spcPts val="124"/>
              </a:spcBef>
            </a:pPr>
            <a:r>
              <a:rPr lang="ru-RU" sz="2800" b="1" spc="124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ПРОДУКЦИЯ ЗАВОДА И РЕАЛИЗУЕМОГО ПРОЕКТА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1" name="Группа 24">
            <a:extLst>
              <a:ext uri="{FF2B5EF4-FFF2-40B4-BE49-F238E27FC236}">
                <a16:creationId xmlns:a16="http://schemas.microsoft.com/office/drawing/2014/main" id="{87B26492-CA73-FE50-7163-CAE52F7C6F2A}"/>
              </a:ext>
            </a:extLst>
          </p:cNvPr>
          <p:cNvGrpSpPr/>
          <p:nvPr/>
        </p:nvGrpSpPr>
        <p:grpSpPr>
          <a:xfrm>
            <a:off x="-3103" y="4750482"/>
            <a:ext cx="13441872" cy="3296875"/>
            <a:chOff x="0" y="4968360"/>
            <a:chExt cx="10691280" cy="2622240"/>
          </a:xfrm>
        </p:grpSpPr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22941E20-CBB7-31F3-F205-574E45EEA9B7}"/>
                </a:ext>
              </a:extLst>
            </p:cNvPr>
            <p:cNvSpPr/>
            <p:nvPr/>
          </p:nvSpPr>
          <p:spPr>
            <a:xfrm>
              <a:off x="0" y="5715720"/>
              <a:ext cx="10691280" cy="1037520"/>
            </a:xfrm>
            <a:prstGeom prst="rect">
              <a:avLst/>
            </a:pr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28C5D1D0-5C46-949D-10EB-7742354048D0}"/>
                </a:ext>
              </a:extLst>
            </p:cNvPr>
            <p:cNvSpPr/>
            <p:nvPr/>
          </p:nvSpPr>
          <p:spPr>
            <a:xfrm>
              <a:off x="0" y="7031880"/>
              <a:ext cx="10691280" cy="558720"/>
            </a:xfrm>
            <a:custGeom>
              <a:avLst/>
              <a:gdLst>
                <a:gd name="textAreaLeft" fmla="*/ 0 w 10691280"/>
                <a:gd name="textAreaRight" fmla="*/ 10692000 w 10691280"/>
                <a:gd name="textAreaTop" fmla="*/ 0 h 558720"/>
                <a:gd name="textAreaBottom" fmla="*/ 559440 h 558720"/>
              </a:gdLst>
              <a:ahLst/>
              <a:cxnLst/>
              <a:rect l="textAreaLeft" t="textAreaTop" r="textAreaRight" b="textAreaBottom"/>
              <a:pathLst>
                <a:path w="10692130" h="559434">
                  <a:moveTo>
                    <a:pt x="10691990" y="0"/>
                  </a:moveTo>
                  <a:lnTo>
                    <a:pt x="2150808" y="0"/>
                  </a:lnTo>
                  <a:lnTo>
                    <a:pt x="1803005" y="1123"/>
                  </a:lnTo>
                  <a:lnTo>
                    <a:pt x="1565293" y="5290"/>
                  </a:lnTo>
                  <a:lnTo>
                    <a:pt x="1457815" y="9135"/>
                  </a:lnTo>
                  <a:lnTo>
                    <a:pt x="1356888" y="14481"/>
                  </a:lnTo>
                  <a:lnTo>
                    <a:pt x="1308638" y="17793"/>
                  </a:lnTo>
                  <a:lnTo>
                    <a:pt x="1261735" y="21571"/>
                  </a:lnTo>
                  <a:lnTo>
                    <a:pt x="1216082" y="25847"/>
                  </a:lnTo>
                  <a:lnTo>
                    <a:pt x="1171582" y="30651"/>
                  </a:lnTo>
                  <a:lnTo>
                    <a:pt x="1128138" y="36013"/>
                  </a:lnTo>
                  <a:lnTo>
                    <a:pt x="1085653" y="41965"/>
                  </a:lnTo>
                  <a:lnTo>
                    <a:pt x="1044029" y="48536"/>
                  </a:lnTo>
                  <a:lnTo>
                    <a:pt x="1003171" y="55757"/>
                  </a:lnTo>
                  <a:lnTo>
                    <a:pt x="962981" y="63659"/>
                  </a:lnTo>
                  <a:lnTo>
                    <a:pt x="923362" y="72272"/>
                  </a:lnTo>
                  <a:lnTo>
                    <a:pt x="884217" y="81627"/>
                  </a:lnTo>
                  <a:lnTo>
                    <a:pt x="845450" y="91754"/>
                  </a:lnTo>
                  <a:lnTo>
                    <a:pt x="806963" y="102685"/>
                  </a:lnTo>
                  <a:lnTo>
                    <a:pt x="768659" y="114449"/>
                  </a:lnTo>
                  <a:lnTo>
                    <a:pt x="730441" y="127076"/>
                  </a:lnTo>
                  <a:lnTo>
                    <a:pt x="692213" y="140599"/>
                  </a:lnTo>
                  <a:lnTo>
                    <a:pt x="653877" y="155047"/>
                  </a:lnTo>
                  <a:lnTo>
                    <a:pt x="615337" y="170450"/>
                  </a:lnTo>
                  <a:lnTo>
                    <a:pt x="576495" y="186840"/>
                  </a:lnTo>
                  <a:lnTo>
                    <a:pt x="537254" y="204247"/>
                  </a:lnTo>
                  <a:lnTo>
                    <a:pt x="497519" y="222701"/>
                  </a:lnTo>
                  <a:lnTo>
                    <a:pt x="457191" y="242233"/>
                  </a:lnTo>
                  <a:lnTo>
                    <a:pt x="416173" y="262874"/>
                  </a:lnTo>
                  <a:lnTo>
                    <a:pt x="374370" y="284653"/>
                  </a:lnTo>
                  <a:lnTo>
                    <a:pt x="331683" y="307603"/>
                  </a:lnTo>
                  <a:lnTo>
                    <a:pt x="288016" y="331753"/>
                  </a:lnTo>
                  <a:lnTo>
                    <a:pt x="243271" y="357133"/>
                  </a:lnTo>
                  <a:lnTo>
                    <a:pt x="197353" y="383775"/>
                  </a:lnTo>
                  <a:lnTo>
                    <a:pt x="150164" y="411709"/>
                  </a:lnTo>
                  <a:lnTo>
                    <a:pt x="101606" y="440965"/>
                  </a:lnTo>
                  <a:lnTo>
                    <a:pt x="0" y="503567"/>
                  </a:lnTo>
                  <a:lnTo>
                    <a:pt x="0" y="558812"/>
                  </a:lnTo>
                  <a:lnTo>
                    <a:pt x="102784" y="495147"/>
                  </a:lnTo>
                  <a:lnTo>
                    <a:pt x="151853" y="465395"/>
                  </a:lnTo>
                  <a:lnTo>
                    <a:pt x="199505" y="436987"/>
                  </a:lnTo>
                  <a:lnTo>
                    <a:pt x="245837" y="409894"/>
                  </a:lnTo>
                  <a:lnTo>
                    <a:pt x="290949" y="384084"/>
                  </a:lnTo>
                  <a:lnTo>
                    <a:pt x="334940" y="359526"/>
                  </a:lnTo>
                  <a:lnTo>
                    <a:pt x="377909" y="336189"/>
                  </a:lnTo>
                  <a:lnTo>
                    <a:pt x="419953" y="314041"/>
                  </a:lnTo>
                  <a:lnTo>
                    <a:pt x="461172" y="293052"/>
                  </a:lnTo>
                  <a:lnTo>
                    <a:pt x="501664" y="273191"/>
                  </a:lnTo>
                  <a:lnTo>
                    <a:pt x="541529" y="254426"/>
                  </a:lnTo>
                  <a:lnTo>
                    <a:pt x="580864" y="236727"/>
                  </a:lnTo>
                  <a:lnTo>
                    <a:pt x="619769" y="220061"/>
                  </a:lnTo>
                  <a:lnTo>
                    <a:pt x="658342" y="204399"/>
                  </a:lnTo>
                  <a:lnTo>
                    <a:pt x="696682" y="189710"/>
                  </a:lnTo>
                  <a:lnTo>
                    <a:pt x="734887" y="175961"/>
                  </a:lnTo>
                  <a:lnTo>
                    <a:pt x="773057" y="163122"/>
                  </a:lnTo>
                  <a:lnTo>
                    <a:pt x="811290" y="151161"/>
                  </a:lnTo>
                  <a:lnTo>
                    <a:pt x="849684" y="140049"/>
                  </a:lnTo>
                  <a:lnTo>
                    <a:pt x="888339" y="129753"/>
                  </a:lnTo>
                  <a:lnTo>
                    <a:pt x="927353" y="120243"/>
                  </a:lnTo>
                  <a:lnTo>
                    <a:pt x="966825" y="111487"/>
                  </a:lnTo>
                  <a:lnTo>
                    <a:pt x="1006854" y="103455"/>
                  </a:lnTo>
                  <a:lnTo>
                    <a:pt x="1047537" y="96114"/>
                  </a:lnTo>
                  <a:lnTo>
                    <a:pt x="1088975" y="89435"/>
                  </a:lnTo>
                  <a:lnTo>
                    <a:pt x="1131265" y="83386"/>
                  </a:lnTo>
                  <a:lnTo>
                    <a:pt x="1174507" y="77936"/>
                  </a:lnTo>
                  <a:lnTo>
                    <a:pt x="1218798" y="73054"/>
                  </a:lnTo>
                  <a:lnTo>
                    <a:pt x="1264238" y="68709"/>
                  </a:lnTo>
                  <a:lnTo>
                    <a:pt x="1310926" y="64869"/>
                  </a:lnTo>
                  <a:lnTo>
                    <a:pt x="1358960" y="61504"/>
                  </a:lnTo>
                  <a:lnTo>
                    <a:pt x="1459461" y="56073"/>
                  </a:lnTo>
                  <a:lnTo>
                    <a:pt x="1566531" y="52168"/>
                  </a:lnTo>
                  <a:lnTo>
                    <a:pt x="1803536" y="47938"/>
                  </a:lnTo>
                  <a:lnTo>
                    <a:pt x="10691990" y="46799"/>
                  </a:lnTo>
                  <a:lnTo>
                    <a:pt x="10691990" y="0"/>
                  </a:lnTo>
                  <a:close/>
                </a:path>
              </a:pathLst>
            </a:custGeom>
            <a:solidFill>
              <a:srgbClr val="79D0E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863586AD-53F5-B527-567C-72A831F5B967}"/>
                </a:ext>
              </a:extLst>
            </p:cNvPr>
            <p:cNvSpPr/>
            <p:nvPr/>
          </p:nvSpPr>
          <p:spPr>
            <a:xfrm>
              <a:off x="0" y="6618960"/>
              <a:ext cx="10691280" cy="369000"/>
            </a:xfrm>
            <a:prstGeom prst="rect">
              <a:avLst/>
            </a:pr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A8188612-4CBB-565E-7D8E-C016969A35FB}"/>
                </a:ext>
              </a:extLst>
            </p:cNvPr>
            <p:cNvSpPr/>
            <p:nvPr/>
          </p:nvSpPr>
          <p:spPr>
            <a:xfrm>
              <a:off x="0" y="4968360"/>
              <a:ext cx="10691280" cy="1919520"/>
            </a:xfrm>
            <a:custGeom>
              <a:avLst/>
              <a:gdLst>
                <a:gd name="textAreaLeft" fmla="*/ 0 w 10691280"/>
                <a:gd name="textAreaRight" fmla="*/ 10692000 w 10691280"/>
                <a:gd name="textAreaTop" fmla="*/ 0 h 1919520"/>
                <a:gd name="textAreaBottom" fmla="*/ 1920240 h 1919520"/>
              </a:gdLst>
              <a:ahLst/>
              <a:cxnLst/>
              <a:rect l="textAreaLeft" t="textAreaTop" r="textAreaRight" b="textAreaBottom"/>
              <a:pathLst>
                <a:path w="10692130" h="1920239">
                  <a:moveTo>
                    <a:pt x="0" y="0"/>
                  </a:moveTo>
                  <a:lnTo>
                    <a:pt x="0" y="61937"/>
                  </a:lnTo>
                  <a:lnTo>
                    <a:pt x="1672487" y="1516428"/>
                  </a:lnTo>
                  <a:lnTo>
                    <a:pt x="1720510" y="1556451"/>
                  </a:lnTo>
                  <a:lnTo>
                    <a:pt x="1767206" y="1593777"/>
                  </a:lnTo>
                  <a:lnTo>
                    <a:pt x="1812715" y="1628500"/>
                  </a:lnTo>
                  <a:lnTo>
                    <a:pt x="1857177" y="1660712"/>
                  </a:lnTo>
                  <a:lnTo>
                    <a:pt x="1900733" y="1690504"/>
                  </a:lnTo>
                  <a:lnTo>
                    <a:pt x="1943524" y="1717968"/>
                  </a:lnTo>
                  <a:lnTo>
                    <a:pt x="1985691" y="1743196"/>
                  </a:lnTo>
                  <a:lnTo>
                    <a:pt x="2027374" y="1766280"/>
                  </a:lnTo>
                  <a:lnTo>
                    <a:pt x="2068713" y="1787312"/>
                  </a:lnTo>
                  <a:lnTo>
                    <a:pt x="2109850" y="1806384"/>
                  </a:lnTo>
                  <a:lnTo>
                    <a:pt x="2150924" y="1823588"/>
                  </a:lnTo>
                  <a:lnTo>
                    <a:pt x="2192077" y="1839016"/>
                  </a:lnTo>
                  <a:lnTo>
                    <a:pt x="2233449" y="1852759"/>
                  </a:lnTo>
                  <a:lnTo>
                    <a:pt x="2275180" y="1864910"/>
                  </a:lnTo>
                  <a:lnTo>
                    <a:pt x="2317412" y="1875561"/>
                  </a:lnTo>
                  <a:lnTo>
                    <a:pt x="2360285" y="1884803"/>
                  </a:lnTo>
                  <a:lnTo>
                    <a:pt x="2403939" y="1892729"/>
                  </a:lnTo>
                  <a:lnTo>
                    <a:pt x="2448515" y="1899430"/>
                  </a:lnTo>
                  <a:lnTo>
                    <a:pt x="2494153" y="1904999"/>
                  </a:lnTo>
                  <a:lnTo>
                    <a:pt x="2540995" y="1909526"/>
                  </a:lnTo>
                  <a:lnTo>
                    <a:pt x="2589181" y="1913105"/>
                  </a:lnTo>
                  <a:lnTo>
                    <a:pt x="2638851" y="1915827"/>
                  </a:lnTo>
                  <a:lnTo>
                    <a:pt x="2690146" y="1917784"/>
                  </a:lnTo>
                  <a:lnTo>
                    <a:pt x="2743207" y="1919069"/>
                  </a:lnTo>
                  <a:lnTo>
                    <a:pt x="2855188" y="1919986"/>
                  </a:lnTo>
                  <a:lnTo>
                    <a:pt x="10691990" y="1915055"/>
                  </a:lnTo>
                  <a:lnTo>
                    <a:pt x="10691990" y="1873229"/>
                  </a:lnTo>
                  <a:lnTo>
                    <a:pt x="2858111" y="1873229"/>
                  </a:lnTo>
                  <a:lnTo>
                    <a:pt x="2749831" y="1872500"/>
                  </a:lnTo>
                  <a:lnTo>
                    <a:pt x="2698657" y="1871396"/>
                  </a:lnTo>
                  <a:lnTo>
                    <a:pt x="2649282" y="1869691"/>
                  </a:lnTo>
                  <a:lnTo>
                    <a:pt x="2601571" y="1867305"/>
                  </a:lnTo>
                  <a:lnTo>
                    <a:pt x="2555389" y="1864157"/>
                  </a:lnTo>
                  <a:lnTo>
                    <a:pt x="2510602" y="1860165"/>
                  </a:lnTo>
                  <a:lnTo>
                    <a:pt x="2467074" y="1855250"/>
                  </a:lnTo>
                  <a:lnTo>
                    <a:pt x="2424672" y="1849329"/>
                  </a:lnTo>
                  <a:lnTo>
                    <a:pt x="2383261" y="1842323"/>
                  </a:lnTo>
                  <a:lnTo>
                    <a:pt x="2342705" y="1834151"/>
                  </a:lnTo>
                  <a:lnTo>
                    <a:pt x="2302871" y="1824731"/>
                  </a:lnTo>
                  <a:lnTo>
                    <a:pt x="2263624" y="1813983"/>
                  </a:lnTo>
                  <a:lnTo>
                    <a:pt x="2224830" y="1801825"/>
                  </a:lnTo>
                  <a:lnTo>
                    <a:pt x="2186352" y="1788178"/>
                  </a:lnTo>
                  <a:lnTo>
                    <a:pt x="2148058" y="1772960"/>
                  </a:lnTo>
                  <a:lnTo>
                    <a:pt x="2109812" y="1756090"/>
                  </a:lnTo>
                  <a:lnTo>
                    <a:pt x="2071480" y="1737488"/>
                  </a:lnTo>
                  <a:lnTo>
                    <a:pt x="2032927" y="1717072"/>
                  </a:lnTo>
                  <a:lnTo>
                    <a:pt x="1994018" y="1694762"/>
                  </a:lnTo>
                  <a:lnTo>
                    <a:pt x="1954619" y="1670477"/>
                  </a:lnTo>
                  <a:lnTo>
                    <a:pt x="1914595" y="1644136"/>
                  </a:lnTo>
                  <a:lnTo>
                    <a:pt x="1873812" y="1615659"/>
                  </a:lnTo>
                  <a:lnTo>
                    <a:pt x="1832135" y="1584963"/>
                  </a:lnTo>
                  <a:lnTo>
                    <a:pt x="1789429" y="1551970"/>
                  </a:lnTo>
                  <a:lnTo>
                    <a:pt x="1745560" y="1516597"/>
                  </a:lnTo>
                  <a:lnTo>
                    <a:pt x="1700393" y="1478763"/>
                  </a:lnTo>
                  <a:lnTo>
                    <a:pt x="0" y="0"/>
                  </a:lnTo>
                  <a:close/>
                </a:path>
                <a:path w="10692130" h="1920239">
                  <a:moveTo>
                    <a:pt x="10691990" y="1915055"/>
                  </a:moveTo>
                  <a:lnTo>
                    <a:pt x="3416218" y="1915055"/>
                  </a:lnTo>
                  <a:lnTo>
                    <a:pt x="10691990" y="1915185"/>
                  </a:lnTo>
                  <a:lnTo>
                    <a:pt x="10691990" y="1915055"/>
                  </a:lnTo>
                  <a:close/>
                </a:path>
                <a:path w="10692130" h="1920239">
                  <a:moveTo>
                    <a:pt x="3474212" y="1868246"/>
                  </a:moveTo>
                  <a:lnTo>
                    <a:pt x="2858111" y="1873229"/>
                  </a:lnTo>
                  <a:lnTo>
                    <a:pt x="10691990" y="1873229"/>
                  </a:lnTo>
                  <a:lnTo>
                    <a:pt x="10691990" y="1868385"/>
                  </a:lnTo>
                  <a:lnTo>
                    <a:pt x="3474212" y="1868246"/>
                  </a:lnTo>
                  <a:close/>
                </a:path>
              </a:pathLst>
            </a:custGeom>
            <a:solidFill>
              <a:srgbClr val="3EB5C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459C1E-335D-4C8D-8F12-D3782156E61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497957" y="1102454"/>
            <a:ext cx="2390665" cy="1656603"/>
          </a:xfrm>
          <a:prstGeom prst="rect">
            <a:avLst/>
          </a:prstGeom>
          <a:ln w="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A0E698-4344-5FEB-6B65-DB3526C5C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709" y="2988982"/>
            <a:ext cx="4561682" cy="23048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5A79A6-348F-0645-DEF6-715B9B839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5855" y="1102455"/>
            <a:ext cx="1989535" cy="16566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F8372A-A5A1-373B-A38C-C6EDD76E142C}"/>
              </a:ext>
            </a:extLst>
          </p:cNvPr>
          <p:cNvSpPr txBox="1"/>
          <p:nvPr/>
        </p:nvSpPr>
        <p:spPr>
          <a:xfrm>
            <a:off x="8848024" y="5672485"/>
            <a:ext cx="40225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spc="124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ОБОРУДОВАНИЕ ПРОЕКТА</a:t>
            </a:r>
            <a:endParaRPr lang="en-US" sz="1800" b="1" spc="124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b="1" spc="124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spc="124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Производство проводов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B6AFA-5A82-CBA2-F84D-E5B8CB2F97BE}"/>
              </a:ext>
            </a:extLst>
          </p:cNvPr>
          <p:cNvSpPr txBox="1"/>
          <p:nvPr/>
        </p:nvSpPr>
        <p:spPr>
          <a:xfrm>
            <a:off x="2266122" y="5672485"/>
            <a:ext cx="5396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spc="124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ПРОДУКЦИЯ ЗАВОДА</a:t>
            </a:r>
          </a:p>
          <a:p>
            <a:pPr algn="ctr"/>
            <a:endParaRPr lang="en-US" b="1" spc="124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spc="124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Жгуты проводов для автомобилей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2A194D-CCE2-FE96-3D4E-CD6C32FFBDC0}"/>
              </a:ext>
            </a:extLst>
          </p:cNvPr>
          <p:cNvPicPr/>
          <p:nvPr/>
        </p:nvPicPr>
        <p:blipFill>
          <a:blip r:embed="rId8"/>
          <a:stretch/>
        </p:blipFill>
        <p:spPr>
          <a:xfrm rot="10800000">
            <a:off x="9769664" y="4437279"/>
            <a:ext cx="3144345" cy="83526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Группа 3"/>
          <p:cNvGrpSpPr/>
          <p:nvPr/>
        </p:nvGrpSpPr>
        <p:grpSpPr>
          <a:xfrm>
            <a:off x="0" y="4629004"/>
            <a:ext cx="13441872" cy="3296875"/>
            <a:chOff x="-11520" y="4968360"/>
            <a:chExt cx="10691280" cy="2622240"/>
          </a:xfrm>
        </p:grpSpPr>
        <p:sp>
          <p:nvSpPr>
            <p:cNvPr id="293" name="object 2"/>
            <p:cNvSpPr/>
            <p:nvPr/>
          </p:nvSpPr>
          <p:spPr>
            <a:xfrm>
              <a:off x="-11520" y="7031880"/>
              <a:ext cx="10691280" cy="558720"/>
            </a:xfrm>
            <a:custGeom>
              <a:avLst/>
              <a:gdLst>
                <a:gd name="textAreaLeft" fmla="*/ 0 w 10691280"/>
                <a:gd name="textAreaRight" fmla="*/ 10692000 w 10691280"/>
                <a:gd name="textAreaTop" fmla="*/ 0 h 558720"/>
                <a:gd name="textAreaBottom" fmla="*/ 559440 h 558720"/>
              </a:gdLst>
              <a:ahLst/>
              <a:cxnLst/>
              <a:rect l="textAreaLeft" t="textAreaTop" r="textAreaRight" b="textAreaBottom"/>
              <a:pathLst>
                <a:path w="10692130" h="559434">
                  <a:moveTo>
                    <a:pt x="10691990" y="0"/>
                  </a:moveTo>
                  <a:lnTo>
                    <a:pt x="2150808" y="0"/>
                  </a:lnTo>
                  <a:lnTo>
                    <a:pt x="1803005" y="1123"/>
                  </a:lnTo>
                  <a:lnTo>
                    <a:pt x="1565293" y="5290"/>
                  </a:lnTo>
                  <a:lnTo>
                    <a:pt x="1457815" y="9135"/>
                  </a:lnTo>
                  <a:lnTo>
                    <a:pt x="1356888" y="14481"/>
                  </a:lnTo>
                  <a:lnTo>
                    <a:pt x="1308638" y="17793"/>
                  </a:lnTo>
                  <a:lnTo>
                    <a:pt x="1261735" y="21571"/>
                  </a:lnTo>
                  <a:lnTo>
                    <a:pt x="1216082" y="25847"/>
                  </a:lnTo>
                  <a:lnTo>
                    <a:pt x="1171582" y="30651"/>
                  </a:lnTo>
                  <a:lnTo>
                    <a:pt x="1128138" y="36013"/>
                  </a:lnTo>
                  <a:lnTo>
                    <a:pt x="1085653" y="41965"/>
                  </a:lnTo>
                  <a:lnTo>
                    <a:pt x="1044029" y="48536"/>
                  </a:lnTo>
                  <a:lnTo>
                    <a:pt x="1003171" y="55757"/>
                  </a:lnTo>
                  <a:lnTo>
                    <a:pt x="962981" y="63659"/>
                  </a:lnTo>
                  <a:lnTo>
                    <a:pt x="923362" y="72272"/>
                  </a:lnTo>
                  <a:lnTo>
                    <a:pt x="884217" y="81627"/>
                  </a:lnTo>
                  <a:lnTo>
                    <a:pt x="845450" y="91754"/>
                  </a:lnTo>
                  <a:lnTo>
                    <a:pt x="806963" y="102685"/>
                  </a:lnTo>
                  <a:lnTo>
                    <a:pt x="768659" y="114449"/>
                  </a:lnTo>
                  <a:lnTo>
                    <a:pt x="730441" y="127076"/>
                  </a:lnTo>
                  <a:lnTo>
                    <a:pt x="692213" y="140599"/>
                  </a:lnTo>
                  <a:lnTo>
                    <a:pt x="653877" y="155047"/>
                  </a:lnTo>
                  <a:lnTo>
                    <a:pt x="615337" y="170450"/>
                  </a:lnTo>
                  <a:lnTo>
                    <a:pt x="576495" y="186840"/>
                  </a:lnTo>
                  <a:lnTo>
                    <a:pt x="537254" y="204247"/>
                  </a:lnTo>
                  <a:lnTo>
                    <a:pt x="497519" y="222701"/>
                  </a:lnTo>
                  <a:lnTo>
                    <a:pt x="457191" y="242233"/>
                  </a:lnTo>
                  <a:lnTo>
                    <a:pt x="416173" y="262874"/>
                  </a:lnTo>
                  <a:lnTo>
                    <a:pt x="374370" y="284653"/>
                  </a:lnTo>
                  <a:lnTo>
                    <a:pt x="331683" y="307603"/>
                  </a:lnTo>
                  <a:lnTo>
                    <a:pt x="288016" y="331753"/>
                  </a:lnTo>
                  <a:lnTo>
                    <a:pt x="243271" y="357133"/>
                  </a:lnTo>
                  <a:lnTo>
                    <a:pt x="197353" y="383775"/>
                  </a:lnTo>
                  <a:lnTo>
                    <a:pt x="150164" y="411709"/>
                  </a:lnTo>
                  <a:lnTo>
                    <a:pt x="101606" y="440965"/>
                  </a:lnTo>
                  <a:lnTo>
                    <a:pt x="0" y="503567"/>
                  </a:lnTo>
                  <a:lnTo>
                    <a:pt x="0" y="558812"/>
                  </a:lnTo>
                  <a:lnTo>
                    <a:pt x="102784" y="495147"/>
                  </a:lnTo>
                  <a:lnTo>
                    <a:pt x="151853" y="465395"/>
                  </a:lnTo>
                  <a:lnTo>
                    <a:pt x="199505" y="436987"/>
                  </a:lnTo>
                  <a:lnTo>
                    <a:pt x="245837" y="409894"/>
                  </a:lnTo>
                  <a:lnTo>
                    <a:pt x="290949" y="384084"/>
                  </a:lnTo>
                  <a:lnTo>
                    <a:pt x="334940" y="359526"/>
                  </a:lnTo>
                  <a:lnTo>
                    <a:pt x="377909" y="336189"/>
                  </a:lnTo>
                  <a:lnTo>
                    <a:pt x="419953" y="314041"/>
                  </a:lnTo>
                  <a:lnTo>
                    <a:pt x="461172" y="293052"/>
                  </a:lnTo>
                  <a:lnTo>
                    <a:pt x="501664" y="273191"/>
                  </a:lnTo>
                  <a:lnTo>
                    <a:pt x="541529" y="254426"/>
                  </a:lnTo>
                  <a:lnTo>
                    <a:pt x="580864" y="236727"/>
                  </a:lnTo>
                  <a:lnTo>
                    <a:pt x="619769" y="220061"/>
                  </a:lnTo>
                  <a:lnTo>
                    <a:pt x="658342" y="204399"/>
                  </a:lnTo>
                  <a:lnTo>
                    <a:pt x="696682" y="189710"/>
                  </a:lnTo>
                  <a:lnTo>
                    <a:pt x="734887" y="175961"/>
                  </a:lnTo>
                  <a:lnTo>
                    <a:pt x="773057" y="163122"/>
                  </a:lnTo>
                  <a:lnTo>
                    <a:pt x="811290" y="151161"/>
                  </a:lnTo>
                  <a:lnTo>
                    <a:pt x="849684" y="140049"/>
                  </a:lnTo>
                  <a:lnTo>
                    <a:pt x="888339" y="129753"/>
                  </a:lnTo>
                  <a:lnTo>
                    <a:pt x="927353" y="120243"/>
                  </a:lnTo>
                  <a:lnTo>
                    <a:pt x="966825" y="111487"/>
                  </a:lnTo>
                  <a:lnTo>
                    <a:pt x="1006854" y="103455"/>
                  </a:lnTo>
                  <a:lnTo>
                    <a:pt x="1047537" y="96114"/>
                  </a:lnTo>
                  <a:lnTo>
                    <a:pt x="1088975" y="89435"/>
                  </a:lnTo>
                  <a:lnTo>
                    <a:pt x="1131265" y="83386"/>
                  </a:lnTo>
                  <a:lnTo>
                    <a:pt x="1174507" y="77936"/>
                  </a:lnTo>
                  <a:lnTo>
                    <a:pt x="1218798" y="73054"/>
                  </a:lnTo>
                  <a:lnTo>
                    <a:pt x="1264238" y="68709"/>
                  </a:lnTo>
                  <a:lnTo>
                    <a:pt x="1310926" y="64869"/>
                  </a:lnTo>
                  <a:lnTo>
                    <a:pt x="1358960" y="61504"/>
                  </a:lnTo>
                  <a:lnTo>
                    <a:pt x="1459461" y="56073"/>
                  </a:lnTo>
                  <a:lnTo>
                    <a:pt x="1566531" y="52168"/>
                  </a:lnTo>
                  <a:lnTo>
                    <a:pt x="1803536" y="47938"/>
                  </a:lnTo>
                  <a:lnTo>
                    <a:pt x="10691990" y="46799"/>
                  </a:lnTo>
                  <a:lnTo>
                    <a:pt x="10691990" y="0"/>
                  </a:lnTo>
                  <a:close/>
                </a:path>
              </a:pathLst>
            </a:custGeom>
            <a:solidFill>
              <a:srgbClr val="79D0E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4" name="object 3"/>
            <p:cNvSpPr/>
            <p:nvPr/>
          </p:nvSpPr>
          <p:spPr>
            <a:xfrm>
              <a:off x="-11520" y="6618960"/>
              <a:ext cx="10691280" cy="369000"/>
            </a:xfrm>
            <a:prstGeom prst="rect">
              <a:avLst/>
            </a:pr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5" name="object 4"/>
            <p:cNvSpPr/>
            <p:nvPr/>
          </p:nvSpPr>
          <p:spPr>
            <a:xfrm>
              <a:off x="-11520" y="4968360"/>
              <a:ext cx="10691280" cy="1919520"/>
            </a:xfrm>
            <a:custGeom>
              <a:avLst/>
              <a:gdLst>
                <a:gd name="textAreaLeft" fmla="*/ 0 w 10691280"/>
                <a:gd name="textAreaRight" fmla="*/ 10692000 w 10691280"/>
                <a:gd name="textAreaTop" fmla="*/ 0 h 1919520"/>
                <a:gd name="textAreaBottom" fmla="*/ 1920240 h 1919520"/>
              </a:gdLst>
              <a:ahLst/>
              <a:cxnLst/>
              <a:rect l="textAreaLeft" t="textAreaTop" r="textAreaRight" b="textAreaBottom"/>
              <a:pathLst>
                <a:path w="10692130" h="1920239">
                  <a:moveTo>
                    <a:pt x="0" y="0"/>
                  </a:moveTo>
                  <a:lnTo>
                    <a:pt x="0" y="61937"/>
                  </a:lnTo>
                  <a:lnTo>
                    <a:pt x="1672487" y="1516428"/>
                  </a:lnTo>
                  <a:lnTo>
                    <a:pt x="1720510" y="1556451"/>
                  </a:lnTo>
                  <a:lnTo>
                    <a:pt x="1767206" y="1593777"/>
                  </a:lnTo>
                  <a:lnTo>
                    <a:pt x="1812715" y="1628500"/>
                  </a:lnTo>
                  <a:lnTo>
                    <a:pt x="1857177" y="1660712"/>
                  </a:lnTo>
                  <a:lnTo>
                    <a:pt x="1900733" y="1690504"/>
                  </a:lnTo>
                  <a:lnTo>
                    <a:pt x="1943524" y="1717968"/>
                  </a:lnTo>
                  <a:lnTo>
                    <a:pt x="1985691" y="1743196"/>
                  </a:lnTo>
                  <a:lnTo>
                    <a:pt x="2027374" y="1766280"/>
                  </a:lnTo>
                  <a:lnTo>
                    <a:pt x="2068713" y="1787312"/>
                  </a:lnTo>
                  <a:lnTo>
                    <a:pt x="2109850" y="1806384"/>
                  </a:lnTo>
                  <a:lnTo>
                    <a:pt x="2150924" y="1823588"/>
                  </a:lnTo>
                  <a:lnTo>
                    <a:pt x="2192077" y="1839016"/>
                  </a:lnTo>
                  <a:lnTo>
                    <a:pt x="2233449" y="1852759"/>
                  </a:lnTo>
                  <a:lnTo>
                    <a:pt x="2275180" y="1864910"/>
                  </a:lnTo>
                  <a:lnTo>
                    <a:pt x="2317412" y="1875561"/>
                  </a:lnTo>
                  <a:lnTo>
                    <a:pt x="2360285" y="1884803"/>
                  </a:lnTo>
                  <a:lnTo>
                    <a:pt x="2403939" y="1892729"/>
                  </a:lnTo>
                  <a:lnTo>
                    <a:pt x="2448515" y="1899430"/>
                  </a:lnTo>
                  <a:lnTo>
                    <a:pt x="2494153" y="1904999"/>
                  </a:lnTo>
                  <a:lnTo>
                    <a:pt x="2540995" y="1909526"/>
                  </a:lnTo>
                  <a:lnTo>
                    <a:pt x="2589181" y="1913105"/>
                  </a:lnTo>
                  <a:lnTo>
                    <a:pt x="2638851" y="1915827"/>
                  </a:lnTo>
                  <a:lnTo>
                    <a:pt x="2690146" y="1917784"/>
                  </a:lnTo>
                  <a:lnTo>
                    <a:pt x="2743207" y="1919069"/>
                  </a:lnTo>
                  <a:lnTo>
                    <a:pt x="2855188" y="1919986"/>
                  </a:lnTo>
                  <a:lnTo>
                    <a:pt x="10691990" y="1915055"/>
                  </a:lnTo>
                  <a:lnTo>
                    <a:pt x="10691990" y="1873229"/>
                  </a:lnTo>
                  <a:lnTo>
                    <a:pt x="2858111" y="1873229"/>
                  </a:lnTo>
                  <a:lnTo>
                    <a:pt x="2749831" y="1872500"/>
                  </a:lnTo>
                  <a:lnTo>
                    <a:pt x="2698657" y="1871396"/>
                  </a:lnTo>
                  <a:lnTo>
                    <a:pt x="2649282" y="1869691"/>
                  </a:lnTo>
                  <a:lnTo>
                    <a:pt x="2601571" y="1867305"/>
                  </a:lnTo>
                  <a:lnTo>
                    <a:pt x="2555389" y="1864157"/>
                  </a:lnTo>
                  <a:lnTo>
                    <a:pt x="2510602" y="1860165"/>
                  </a:lnTo>
                  <a:lnTo>
                    <a:pt x="2467074" y="1855250"/>
                  </a:lnTo>
                  <a:lnTo>
                    <a:pt x="2424672" y="1849329"/>
                  </a:lnTo>
                  <a:lnTo>
                    <a:pt x="2383261" y="1842323"/>
                  </a:lnTo>
                  <a:lnTo>
                    <a:pt x="2342705" y="1834151"/>
                  </a:lnTo>
                  <a:lnTo>
                    <a:pt x="2302871" y="1824731"/>
                  </a:lnTo>
                  <a:lnTo>
                    <a:pt x="2263624" y="1813983"/>
                  </a:lnTo>
                  <a:lnTo>
                    <a:pt x="2224830" y="1801825"/>
                  </a:lnTo>
                  <a:lnTo>
                    <a:pt x="2186352" y="1788178"/>
                  </a:lnTo>
                  <a:lnTo>
                    <a:pt x="2148058" y="1772960"/>
                  </a:lnTo>
                  <a:lnTo>
                    <a:pt x="2109812" y="1756090"/>
                  </a:lnTo>
                  <a:lnTo>
                    <a:pt x="2071480" y="1737488"/>
                  </a:lnTo>
                  <a:lnTo>
                    <a:pt x="2032927" y="1717072"/>
                  </a:lnTo>
                  <a:lnTo>
                    <a:pt x="1994018" y="1694762"/>
                  </a:lnTo>
                  <a:lnTo>
                    <a:pt x="1954619" y="1670477"/>
                  </a:lnTo>
                  <a:lnTo>
                    <a:pt x="1914595" y="1644136"/>
                  </a:lnTo>
                  <a:lnTo>
                    <a:pt x="1873812" y="1615659"/>
                  </a:lnTo>
                  <a:lnTo>
                    <a:pt x="1832135" y="1584963"/>
                  </a:lnTo>
                  <a:lnTo>
                    <a:pt x="1789429" y="1551970"/>
                  </a:lnTo>
                  <a:lnTo>
                    <a:pt x="1745560" y="1516597"/>
                  </a:lnTo>
                  <a:lnTo>
                    <a:pt x="1700393" y="1478763"/>
                  </a:lnTo>
                  <a:lnTo>
                    <a:pt x="0" y="0"/>
                  </a:lnTo>
                  <a:close/>
                </a:path>
                <a:path w="10692130" h="1920239">
                  <a:moveTo>
                    <a:pt x="10691990" y="1915055"/>
                  </a:moveTo>
                  <a:lnTo>
                    <a:pt x="3416218" y="1915055"/>
                  </a:lnTo>
                  <a:lnTo>
                    <a:pt x="10691990" y="1915185"/>
                  </a:lnTo>
                  <a:lnTo>
                    <a:pt x="10691990" y="1915055"/>
                  </a:lnTo>
                  <a:close/>
                </a:path>
                <a:path w="10692130" h="1920239">
                  <a:moveTo>
                    <a:pt x="3474212" y="1868246"/>
                  </a:moveTo>
                  <a:lnTo>
                    <a:pt x="2858111" y="1873229"/>
                  </a:lnTo>
                  <a:lnTo>
                    <a:pt x="10691990" y="1873229"/>
                  </a:lnTo>
                  <a:lnTo>
                    <a:pt x="10691990" y="1868385"/>
                  </a:lnTo>
                  <a:lnTo>
                    <a:pt x="3474212" y="1868246"/>
                  </a:lnTo>
                  <a:close/>
                </a:path>
              </a:pathLst>
            </a:custGeom>
            <a:solidFill>
              <a:srgbClr val="3EB5C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6" name="object 5"/>
            <p:cNvSpPr/>
            <p:nvPr/>
          </p:nvSpPr>
          <p:spPr>
            <a:xfrm>
              <a:off x="-11520" y="5715720"/>
              <a:ext cx="10691280" cy="1037520"/>
            </a:xfrm>
            <a:prstGeom prst="rect">
              <a:avLst/>
            </a:pr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149739"/>
              <a:endParaRPr lang="ru-RU" sz="2263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0" y="285078"/>
            <a:ext cx="13441872" cy="476499"/>
          </a:xfrm>
          <a:prstGeom prst="rect">
            <a:avLst/>
          </a:prstGeom>
          <a:noFill/>
          <a:ln w="0">
            <a:noFill/>
          </a:ln>
        </p:spPr>
        <p:txBody>
          <a:bodyPr lIns="0" tIns="15842" rIns="0" bIns="0" anchor="t">
            <a:noAutofit/>
          </a:bodyPr>
          <a:lstStyle/>
          <a:p>
            <a:pPr marL="15843">
              <a:lnSpc>
                <a:spcPct val="100000"/>
              </a:lnSpc>
              <a:spcBef>
                <a:spcPts val="124"/>
              </a:spcBef>
              <a:tabLst>
                <a:tab pos="0" algn="l"/>
              </a:tabLst>
            </a:pPr>
            <a:r>
              <a:rPr lang="ru-RU" sz="2800" b="1" spc="124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ВЫВОДЫ ДЛЯ РЕАЛИЗАЦИИ ПРОЕКТА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98" name="object 23"/>
          <p:cNvSpPr/>
          <p:nvPr/>
        </p:nvSpPr>
        <p:spPr>
          <a:xfrm>
            <a:off x="473807" y="1015043"/>
            <a:ext cx="12494258" cy="551993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5842" rIns="0" bIns="0" anchor="t">
            <a:spAutoFit/>
          </a:bodyPr>
          <a:lstStyle/>
          <a:p>
            <a:pPr marL="590713" indent="-574870" algn="just" defTabSz="1149739">
              <a:spcBef>
                <a:spcPts val="1508"/>
              </a:spcBef>
              <a:spcAft>
                <a:spcPts val="1508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Сумма инвестиций составляет 500 000   тыс. руб.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590713" indent="-574870" algn="just" defTabSz="1149739">
              <a:spcBef>
                <a:spcPts val="795"/>
              </a:spcBef>
              <a:spcAft>
                <a:spcPts val="795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Проект служит развитию региональной автомобильной промышленности, одной из основных отраслей экономики региона.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590713" indent="-574870" algn="just" defTabSz="1149739">
              <a:spcBef>
                <a:spcPts val="795"/>
              </a:spcBef>
              <a:spcAft>
                <a:spcPts val="795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Объемы продаж Проекта подтверждены заказчиками. Проект ориентирован на региональных поставщиков и отечественные материалы. Проекта создается 30 рабочих мест на социально-проблемной с точки зрения занятости населения территории;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590713" indent="-574870" algn="just" defTabSz="1149739">
              <a:spcBef>
                <a:spcPts val="795"/>
              </a:spcBef>
              <a:spcAft>
                <a:spcPts val="795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Востребованность продукта проекта высокая.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590713" indent="-574870" algn="just" defTabSz="1149739">
              <a:spcBef>
                <a:spcPts val="795"/>
              </a:spcBef>
              <a:spcAft>
                <a:spcPts val="795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Проект является эффективным. 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590713" indent="-574870" algn="just" defTabSz="1149739">
              <a:spcBef>
                <a:spcPts val="795"/>
              </a:spcBef>
              <a:spcAft>
                <a:spcPts val="795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Срок окупаемости проекта составляет 3,06 года.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590713" indent="-574870" algn="just" defTabSz="1149739">
              <a:spcBef>
                <a:spcPts val="795"/>
              </a:spcBef>
              <a:spcAft>
                <a:spcPts val="795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Дисконтированный срок окупаемости составляет 4,10 года.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590713" indent="-574870" algn="just" defTabSz="1149739">
              <a:spcBef>
                <a:spcPts val="795"/>
              </a:spcBef>
              <a:spcAft>
                <a:spcPts val="795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NPV проекта составляет 392 087 тыс. руб.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590713" indent="-574870" algn="just" defTabSz="1149739">
              <a:spcBef>
                <a:spcPts val="795"/>
              </a:spcBef>
              <a:spcAft>
                <a:spcPts val="795"/>
              </a:spcAft>
              <a:buClr>
                <a:srgbClr val="4E9CA7"/>
              </a:buClr>
              <a:buFont typeface="OpenSymbol"/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Проектом генерируются стабильные денежные потоки. Показатели эффективности находятся на достаточном уровне.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3">
      <a:majorFont>
        <a:latin typeface="a_AvanteBs (Заголовки)"/>
        <a:ea typeface=""/>
        <a:cs typeface=""/>
      </a:majorFont>
      <a:minorFont>
        <a:latin typeface="Cuprum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2683</TotalTime>
  <Words>374</Words>
  <Application>Microsoft Office PowerPoint</Application>
  <PresentationFormat>Произвольный</PresentationFormat>
  <Paragraphs>51</Paragraphs>
  <Slides>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</vt:i4>
      </vt:variant>
    </vt:vector>
  </HeadingPairs>
  <TitlesOfParts>
    <vt:vector size="19" baseType="lpstr">
      <vt:lpstr>Arial</vt:lpstr>
      <vt:lpstr>Arial Black</vt:lpstr>
      <vt:lpstr>Book Antiqua</vt:lpstr>
      <vt:lpstr>Calibri</vt:lpstr>
      <vt:lpstr>Century Gothic</vt:lpstr>
      <vt:lpstr>OpenSymbol</vt:lpstr>
      <vt:lpstr>Symbol</vt:lpstr>
      <vt:lpstr>Times New Roman</vt:lpstr>
      <vt:lpstr>Trebuchet MS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ВЫВОДЫ ДЛЯ РЕАЛИЗАЦИИ 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Presintation Incom2020-russ.cdr</dc:title>
  <dc:subject/>
  <dc:creator>admin</dc:creator>
  <dc:description/>
  <cp:lastModifiedBy>Terekhov, Nikolay</cp:lastModifiedBy>
  <cp:revision>189</cp:revision>
  <cp:lastPrinted>2022-06-29T06:26:43Z</cp:lastPrinted>
  <dcterms:created xsi:type="dcterms:W3CDTF">2020-04-11T08:09:41Z</dcterms:created>
  <dcterms:modified xsi:type="dcterms:W3CDTF">2024-12-04T09:05:00Z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2020-03-13T00:00:00Z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2020-04-11T00:00:00Z</vt:filetime>
  </property>
  <property fmtid="{D5CDD505-2E9C-101B-9397-08002B2CF9AE}" pid="5" name="Notes">
    <vt:i4>2</vt:i4>
  </property>
  <property fmtid="{D5CDD505-2E9C-101B-9397-08002B2CF9AE}" pid="6" name="PresentationFormat">
    <vt:lpwstr>Произвольный</vt:lpwstr>
  </property>
  <property fmtid="{D5CDD505-2E9C-101B-9397-08002B2CF9AE}" pid="7" name="Slides">
    <vt:i4>10</vt:i4>
  </property>
</Properties>
</file>