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639" r:id="rId2"/>
    <p:sldId id="649" r:id="rId3"/>
    <p:sldId id="650" r:id="rId4"/>
    <p:sldId id="651" r:id="rId5"/>
    <p:sldId id="641" r:id="rId6"/>
    <p:sldId id="642" r:id="rId7"/>
    <p:sldId id="652" r:id="rId8"/>
    <p:sldId id="643" r:id="rId9"/>
    <p:sldId id="644" r:id="rId10"/>
    <p:sldId id="646" r:id="rId11"/>
    <p:sldId id="647" r:id="rId12"/>
    <p:sldId id="645" r:id="rId13"/>
    <p:sldId id="648" r:id="rId14"/>
  </p:sldIdLst>
  <p:sldSz cx="12192000" cy="6858000"/>
  <p:notesSz cx="6797675" cy="9926638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E0FA34-30F7-694C-BB7D-58E608811D56}">
          <p14:sldIdLst>
            <p14:sldId id="639"/>
          </p14:sldIdLst>
        </p14:section>
        <p14:section name="Введение" id="{4A7299C1-ADB2-1F40-A88C-0F750A6A1556}">
          <p14:sldIdLst>
            <p14:sldId id="649"/>
            <p14:sldId id="650"/>
            <p14:sldId id="651"/>
            <p14:sldId id="641"/>
            <p14:sldId id="642"/>
            <p14:sldId id="652"/>
            <p14:sldId id="643"/>
            <p14:sldId id="644"/>
            <p14:sldId id="646"/>
            <p14:sldId id="647"/>
            <p14:sldId id="645"/>
            <p14:sldId id="648"/>
          </p14:sldIdLst>
        </p14:section>
      </p14:sectionLst>
    </p:ext>
    <p:ext uri="{EFAFB233-063F-42B5-8137-9DF3F51BA10A}">
      <p15:sldGuideLst xmlns:p15="http://schemas.microsoft.com/office/powerpoint/2012/main" xmlns="">
        <p15:guide id="3" pos="5609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1792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k" initials="pk" lastIdx="5" clrIdx="0"/>
  <p:cmAuthor id="2" name="Мамаева Александра Матвеевна" initials="МАМ" lastIdx="84" clrIdx="1"/>
  <p:cmAuthor id="3" name="пользователь Microsoft Office" initials="Office" lastIdx="1" clrIdx="2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B9D"/>
    <a:srgbClr val="2D94C1"/>
    <a:srgbClr val="2081B4"/>
    <a:srgbClr val="D52B1E"/>
    <a:srgbClr val="60CBBC"/>
    <a:srgbClr val="A5A5A5"/>
    <a:srgbClr val="DCE6F2"/>
    <a:srgbClr val="D9E7F0"/>
    <a:srgbClr val="E6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9" autoAdjust="0"/>
    <p:restoredTop sz="95657" autoAdjust="0"/>
  </p:normalViewPr>
  <p:slideViewPr>
    <p:cSldViewPr>
      <p:cViewPr varScale="1">
        <p:scale>
          <a:sx n="77" d="100"/>
          <a:sy n="77" d="100"/>
        </p:scale>
        <p:origin x="-684" y="-84"/>
      </p:cViewPr>
      <p:guideLst>
        <p:guide orient="horz" pos="28"/>
        <p:guide orient="horz" pos="2795"/>
        <p:guide orient="horz" pos="2750"/>
        <p:guide orient="horz" pos="1706"/>
        <p:guide orient="horz" pos="1792"/>
        <p:guide orient="horz" pos="3249"/>
        <p:guide orient="horz" pos="1570"/>
        <p:guide orient="horz" pos="1979"/>
        <p:guide pos="5609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Инвестиционная программа ПАО "Россети Волга"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F4-47F0-946D-C082836A30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F4-47F0-946D-C082836A30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F4-47F0-946D-C082836A30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F4-47F0-946D-C082836A30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F4-47F0-946D-C082836A30E4}"/>
              </c:ext>
            </c:extLst>
          </c:dPt>
          <c:cat>
            <c:strRef>
              <c:f>Лист1!$A$2:$A$6</c:f>
              <c:strCache>
                <c:ptCount val="5"/>
                <c:pt idx="0">
                  <c:v>Объекты электросетевого хозяйства</c:v>
                </c:pt>
                <c:pt idx="1">
                  <c:v>Средства учета и контроля электроэнергии</c:v>
                </c:pt>
                <c:pt idx="2">
                  <c:v>Проектно-изыскательные работы будущих лет</c:v>
                </c:pt>
                <c:pt idx="3">
                  <c:v>Прочие производственные и хозяйственные объекты</c:v>
                </c:pt>
                <c:pt idx="4">
                  <c:v>Оборудование, не входящее в сметы строек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0.67</c:v>
                </c:pt>
                <c:pt idx="1">
                  <c:v>0.08</c:v>
                </c:pt>
                <c:pt idx="2">
                  <c:v>0.01</c:v>
                </c:pt>
                <c:pt idx="3">
                  <c:v>0.08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E1-483E-A3DF-C5DCA356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Статистика времени при реализации проекта инвестиционной программы,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времени при реализации проекта инвестиционной программы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Оформление и согласование закупочной процедуры</c:v>
                </c:pt>
                <c:pt idx="1">
                  <c:v>Закупка и торги материалов</c:v>
                </c:pt>
                <c:pt idx="2">
                  <c:v>Проведение работ</c:v>
                </c:pt>
                <c:pt idx="3">
                  <c:v>Оформление закрывающих и подтверждающих документов</c:v>
                </c:pt>
                <c:pt idx="4">
                  <c:v>Оформление сметной и проектной документации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0.23400000000000001</c:v>
                </c:pt>
                <c:pt idx="1">
                  <c:v>0.25840000000000002</c:v>
                </c:pt>
                <c:pt idx="2" formatCode="0.00%">
                  <c:v>0.38450000000000001</c:v>
                </c:pt>
                <c:pt idx="3" formatCode="0.00%">
                  <c:v>1.0699999999999999E-2</c:v>
                </c:pt>
                <c:pt idx="4" formatCode="0.00%">
                  <c:v>0.1124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76-4CE5-8756-C62388C829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8DD38-E455-457A-8236-1024926B3F63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A35CB-AD9F-400B-9D6F-69E143545D16}">
      <dgm:prSet phldrT="[Текст]"/>
      <dgm:spPr/>
      <dgm:t>
        <a:bodyPr/>
        <a:lstStyle/>
        <a:p>
          <a:r>
            <a:rPr lang="ru-RU" dirty="0" smtClean="0"/>
            <a:t>Оформление проекта</a:t>
          </a:r>
          <a:endParaRPr lang="ru-RU" dirty="0"/>
        </a:p>
      </dgm:t>
    </dgm:pt>
    <dgm:pt modelId="{D0F699C9-62E8-41DC-B407-3DFAE710809C}" type="parTrans" cxnId="{3738080E-1E26-4028-A9ED-C0DDB28E4468}">
      <dgm:prSet/>
      <dgm:spPr/>
      <dgm:t>
        <a:bodyPr/>
        <a:lstStyle/>
        <a:p>
          <a:endParaRPr lang="ru-RU"/>
        </a:p>
      </dgm:t>
    </dgm:pt>
    <dgm:pt modelId="{13590CCD-902A-454E-86C4-5E7C8528109A}" type="sibTrans" cxnId="{3738080E-1E26-4028-A9ED-C0DDB28E4468}">
      <dgm:prSet/>
      <dgm:spPr/>
      <dgm:t>
        <a:bodyPr/>
        <a:lstStyle/>
        <a:p>
          <a:endParaRPr lang="ru-RU"/>
        </a:p>
      </dgm:t>
    </dgm:pt>
    <dgm:pt modelId="{D683F3AA-4D14-4322-A083-AA776959ED1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На данном этапе: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-Оформляется смета проекта;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- Подготавливается вся организационная документация по проекту;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- Определяется потребность в материалах и оборудовании для реализации проекта</a:t>
          </a:r>
        </a:p>
      </dgm:t>
    </dgm:pt>
    <dgm:pt modelId="{E346D682-29B0-4302-AC1F-D98CF130A651}" type="parTrans" cxnId="{47D7072F-AC02-4A4F-84C4-ACE209BB7F36}">
      <dgm:prSet/>
      <dgm:spPr/>
      <dgm:t>
        <a:bodyPr/>
        <a:lstStyle/>
        <a:p>
          <a:endParaRPr lang="ru-RU"/>
        </a:p>
      </dgm:t>
    </dgm:pt>
    <dgm:pt modelId="{A432FB77-023E-4F75-BA7B-D7B20630213C}" type="sibTrans" cxnId="{47D7072F-AC02-4A4F-84C4-ACE209BB7F36}">
      <dgm:prSet/>
      <dgm:spPr/>
      <dgm:t>
        <a:bodyPr/>
        <a:lstStyle/>
        <a:p>
          <a:endParaRPr lang="ru-RU"/>
        </a:p>
      </dgm:t>
    </dgm:pt>
    <dgm:pt modelId="{7F74E46D-B53F-43EF-A1B6-69DE9C7517E7}">
      <dgm:prSet phldrT="[Текст]"/>
      <dgm:spPr/>
      <dgm:t>
        <a:bodyPr/>
        <a:lstStyle/>
        <a:p>
          <a:r>
            <a:rPr lang="ru-RU" dirty="0" smtClean="0"/>
            <a:t>Анализ производственных ресурсов для реализации проекта</a:t>
          </a:r>
          <a:endParaRPr lang="ru-RU" dirty="0"/>
        </a:p>
      </dgm:t>
    </dgm:pt>
    <dgm:pt modelId="{698FEE35-37FB-4ED8-8ED8-DE5CF651B7B7}" type="parTrans" cxnId="{7B9F742F-0C6A-4017-B7E1-1E218AED00F0}">
      <dgm:prSet/>
      <dgm:spPr/>
      <dgm:t>
        <a:bodyPr/>
        <a:lstStyle/>
        <a:p>
          <a:endParaRPr lang="ru-RU"/>
        </a:p>
      </dgm:t>
    </dgm:pt>
    <dgm:pt modelId="{87728554-85E2-42D8-965B-69355A0DD8A4}" type="sibTrans" cxnId="{7B9F742F-0C6A-4017-B7E1-1E218AED00F0}">
      <dgm:prSet/>
      <dgm:spPr/>
      <dgm:t>
        <a:bodyPr/>
        <a:lstStyle/>
        <a:p>
          <a:endParaRPr lang="ru-RU"/>
        </a:p>
      </dgm:t>
    </dgm:pt>
    <dgm:pt modelId="{8976D568-8F8C-435F-8C53-E163191238E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На данном этапе: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- Проводится анализ производственных ресурсов компании на предмет достаточности для реализации проекта;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- Исходя из результатов принимается решение о способе реализации проекта: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  - собственными силами;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  - подрядным способом «под ключ»;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  - собственными силами с привлечением подрядных организаций.</a:t>
          </a:r>
          <a:endParaRPr lang="ru-RU" sz="1200" dirty="0"/>
        </a:p>
      </dgm:t>
    </dgm:pt>
    <dgm:pt modelId="{E439CC2A-00A6-4636-8E24-89C98160B8F5}" type="parTrans" cxnId="{2EB620AA-167F-4896-A871-77C65C2BB186}">
      <dgm:prSet/>
      <dgm:spPr/>
      <dgm:t>
        <a:bodyPr/>
        <a:lstStyle/>
        <a:p>
          <a:endParaRPr lang="ru-RU"/>
        </a:p>
      </dgm:t>
    </dgm:pt>
    <dgm:pt modelId="{9EC43AF0-35D8-4344-88A6-42135A5D8E3F}" type="sibTrans" cxnId="{2EB620AA-167F-4896-A871-77C65C2BB186}">
      <dgm:prSet/>
      <dgm:spPr/>
      <dgm:t>
        <a:bodyPr/>
        <a:lstStyle/>
        <a:p>
          <a:endParaRPr lang="ru-RU"/>
        </a:p>
      </dgm:t>
    </dgm:pt>
    <dgm:pt modelId="{C2EAE9A9-7517-4A65-9F70-4B14B7D0C526}">
      <dgm:prSet phldrT="[Текст]"/>
      <dgm:spPr/>
      <dgm:t>
        <a:bodyPr/>
        <a:lstStyle/>
        <a:p>
          <a:r>
            <a:rPr lang="ru-RU" dirty="0" smtClean="0"/>
            <a:t>Реализация проекта</a:t>
          </a:r>
          <a:endParaRPr lang="ru-RU" dirty="0"/>
        </a:p>
      </dgm:t>
    </dgm:pt>
    <dgm:pt modelId="{CE2620B7-4381-4781-8EBF-7775AE9E31B9}" type="parTrans" cxnId="{AEA18C78-2999-4882-96AB-FDF0DE0D1C8B}">
      <dgm:prSet/>
      <dgm:spPr/>
      <dgm:t>
        <a:bodyPr/>
        <a:lstStyle/>
        <a:p>
          <a:endParaRPr lang="ru-RU"/>
        </a:p>
      </dgm:t>
    </dgm:pt>
    <dgm:pt modelId="{02A2FFFC-DD6D-4789-8A29-77509FBE4869}" type="sibTrans" cxnId="{AEA18C78-2999-4882-96AB-FDF0DE0D1C8B}">
      <dgm:prSet/>
      <dgm:spPr/>
      <dgm:t>
        <a:bodyPr/>
        <a:lstStyle/>
        <a:p>
          <a:endParaRPr lang="ru-RU"/>
        </a:p>
      </dgm:t>
    </dgm:pt>
    <dgm:pt modelId="{1D7BEE92-07C7-4C91-AC89-2052E3FD6C2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На данном этапе: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- Реализуются закупочные процедуры материалов (при необходимости);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- Реализуются закупочные процедуры услуг подрядчиков (при необходимости);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- Проводятся работы в соответствии с ранее разработанными сметами проекта</a:t>
          </a:r>
          <a:endParaRPr lang="ru-RU" sz="1400" dirty="0"/>
        </a:p>
      </dgm:t>
    </dgm:pt>
    <dgm:pt modelId="{29E32EBA-07E9-485E-8AAB-8A1243AB4528}" type="parTrans" cxnId="{4D65EF2E-9ED7-470C-9DBA-03FC6A3C8A72}">
      <dgm:prSet/>
      <dgm:spPr/>
      <dgm:t>
        <a:bodyPr/>
        <a:lstStyle/>
        <a:p>
          <a:endParaRPr lang="ru-RU"/>
        </a:p>
      </dgm:t>
    </dgm:pt>
    <dgm:pt modelId="{A760A5CD-72DC-4A28-BFDD-155C1769A0FB}" type="sibTrans" cxnId="{4D65EF2E-9ED7-470C-9DBA-03FC6A3C8A72}">
      <dgm:prSet/>
      <dgm:spPr/>
      <dgm:t>
        <a:bodyPr/>
        <a:lstStyle/>
        <a:p>
          <a:endParaRPr lang="ru-RU"/>
        </a:p>
      </dgm:t>
    </dgm:pt>
    <dgm:pt modelId="{C9A0A3E6-FF42-4A57-9B34-D1FC78A78C9D}">
      <dgm:prSet/>
      <dgm:spPr/>
      <dgm:t>
        <a:bodyPr/>
        <a:lstStyle/>
        <a:p>
          <a:r>
            <a:rPr lang="ru-RU" dirty="0" smtClean="0"/>
            <a:t>Завершение проекта</a:t>
          </a:r>
          <a:endParaRPr lang="ru-RU" dirty="0"/>
        </a:p>
      </dgm:t>
    </dgm:pt>
    <dgm:pt modelId="{A294B012-9827-4587-B763-1930E6097562}" type="sibTrans" cxnId="{1621EF71-162F-4143-A138-C35A51D6BD8C}">
      <dgm:prSet/>
      <dgm:spPr/>
      <dgm:t>
        <a:bodyPr/>
        <a:lstStyle/>
        <a:p>
          <a:endParaRPr lang="ru-RU"/>
        </a:p>
      </dgm:t>
    </dgm:pt>
    <dgm:pt modelId="{2C4C5B28-ADFA-4134-A292-F5603C0FAF88}" type="parTrans" cxnId="{1621EF71-162F-4143-A138-C35A51D6BD8C}">
      <dgm:prSet/>
      <dgm:spPr/>
      <dgm:t>
        <a:bodyPr/>
        <a:lstStyle/>
        <a:p>
          <a:endParaRPr lang="ru-RU"/>
        </a:p>
      </dgm:t>
    </dgm:pt>
    <dgm:pt modelId="{BE8227F2-D2CB-4AD3-B039-B7DC2718F9D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На данном этапе: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- Оформляются и согласовываются необходимые закрывающиеся документы, подтверждающие факт выполнения работ и закупки материалов/услуг;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- Принимается выполненная работа у подрядчика (при необходимости). </a:t>
          </a:r>
          <a:endParaRPr lang="ru-RU" sz="1400" dirty="0"/>
        </a:p>
      </dgm:t>
    </dgm:pt>
    <dgm:pt modelId="{62F7BB3B-F379-45EB-835F-95F66E2563F8}" type="parTrans" cxnId="{2E11D76B-D7FB-45EF-BE63-79FC810D2E6B}">
      <dgm:prSet/>
      <dgm:spPr/>
      <dgm:t>
        <a:bodyPr/>
        <a:lstStyle/>
        <a:p>
          <a:endParaRPr lang="ru-RU"/>
        </a:p>
      </dgm:t>
    </dgm:pt>
    <dgm:pt modelId="{E63A2A05-FB3F-4855-A792-701DD3003A4D}" type="sibTrans" cxnId="{2E11D76B-D7FB-45EF-BE63-79FC810D2E6B}">
      <dgm:prSet/>
      <dgm:spPr/>
      <dgm:t>
        <a:bodyPr/>
        <a:lstStyle/>
        <a:p>
          <a:endParaRPr lang="ru-RU"/>
        </a:p>
      </dgm:t>
    </dgm:pt>
    <dgm:pt modelId="{17E58C39-AECE-41C1-ACC2-D275DE85B809}" type="pres">
      <dgm:prSet presAssocID="{1E18DD38-E455-457A-8236-1024926B3F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6E68C-C4FC-45CB-95AD-933665526E60}" type="pres">
      <dgm:prSet presAssocID="{29BA35CB-AD9F-400B-9D6F-69E143545D16}" presName="compositeNode" presStyleCnt="0">
        <dgm:presLayoutVars>
          <dgm:bulletEnabled val="1"/>
        </dgm:presLayoutVars>
      </dgm:prSet>
      <dgm:spPr/>
    </dgm:pt>
    <dgm:pt modelId="{6EF56FD4-62F5-4376-8DF3-038D9EA97D49}" type="pres">
      <dgm:prSet presAssocID="{29BA35CB-AD9F-400B-9D6F-69E143545D16}" presName="bgRect" presStyleLbl="node1" presStyleIdx="0" presStyleCnt="4" custLinFactNeighborX="1169" custLinFactNeighborY="130"/>
      <dgm:spPr/>
      <dgm:t>
        <a:bodyPr/>
        <a:lstStyle/>
        <a:p>
          <a:endParaRPr lang="ru-RU"/>
        </a:p>
      </dgm:t>
    </dgm:pt>
    <dgm:pt modelId="{4B498709-6025-4A26-BC1A-68EF0A61A098}" type="pres">
      <dgm:prSet presAssocID="{29BA35CB-AD9F-400B-9D6F-69E143545D1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C1CFF-5B25-4D66-9417-D3EFC985BFB7}" type="pres">
      <dgm:prSet presAssocID="{29BA35CB-AD9F-400B-9D6F-69E143545D1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0D059-7125-4D02-BE9B-3DFDE3787D58}" type="pres">
      <dgm:prSet presAssocID="{13590CCD-902A-454E-86C4-5E7C8528109A}" presName="hSp" presStyleCnt="0"/>
      <dgm:spPr/>
    </dgm:pt>
    <dgm:pt modelId="{AD44C418-42E6-4055-841B-980F94E76F1D}" type="pres">
      <dgm:prSet presAssocID="{13590CCD-902A-454E-86C4-5E7C8528109A}" presName="vProcSp" presStyleCnt="0"/>
      <dgm:spPr/>
    </dgm:pt>
    <dgm:pt modelId="{0A3EA46F-5AA0-4680-9637-0BC1397C4A66}" type="pres">
      <dgm:prSet presAssocID="{13590CCD-902A-454E-86C4-5E7C8528109A}" presName="vSp1" presStyleCnt="0"/>
      <dgm:spPr/>
    </dgm:pt>
    <dgm:pt modelId="{89FD721C-87FF-44D0-90D1-E583524110FA}" type="pres">
      <dgm:prSet presAssocID="{13590CCD-902A-454E-86C4-5E7C8528109A}" presName="simulatedConn" presStyleLbl="solidFgAcc1" presStyleIdx="0" presStyleCnt="3"/>
      <dgm:spPr/>
    </dgm:pt>
    <dgm:pt modelId="{49B34631-5D81-4A81-8C4C-3DAAC7E12D2C}" type="pres">
      <dgm:prSet presAssocID="{13590CCD-902A-454E-86C4-5E7C8528109A}" presName="vSp2" presStyleCnt="0"/>
      <dgm:spPr/>
    </dgm:pt>
    <dgm:pt modelId="{ACB70B1B-AF5D-40EB-8748-A119A8F3D9A0}" type="pres">
      <dgm:prSet presAssocID="{13590CCD-902A-454E-86C4-5E7C8528109A}" presName="sibTrans" presStyleCnt="0"/>
      <dgm:spPr/>
    </dgm:pt>
    <dgm:pt modelId="{5CA42F0A-74B0-4923-8748-972ECCB6DBD0}" type="pres">
      <dgm:prSet presAssocID="{7F74E46D-B53F-43EF-A1B6-69DE9C7517E7}" presName="compositeNode" presStyleCnt="0">
        <dgm:presLayoutVars>
          <dgm:bulletEnabled val="1"/>
        </dgm:presLayoutVars>
      </dgm:prSet>
      <dgm:spPr/>
    </dgm:pt>
    <dgm:pt modelId="{4E61D95A-ACD0-444D-8C7D-0EE59781BB29}" type="pres">
      <dgm:prSet presAssocID="{7F74E46D-B53F-43EF-A1B6-69DE9C7517E7}" presName="bgRect" presStyleLbl="node1" presStyleIdx="1" presStyleCnt="4"/>
      <dgm:spPr/>
      <dgm:t>
        <a:bodyPr/>
        <a:lstStyle/>
        <a:p>
          <a:endParaRPr lang="ru-RU"/>
        </a:p>
      </dgm:t>
    </dgm:pt>
    <dgm:pt modelId="{88AF97E0-E27C-463C-940D-D328C2979D21}" type="pres">
      <dgm:prSet presAssocID="{7F74E46D-B53F-43EF-A1B6-69DE9C7517E7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4AAF8-5521-478B-8080-63F5B3F73C3F}" type="pres">
      <dgm:prSet presAssocID="{7F74E46D-B53F-43EF-A1B6-69DE9C7517E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13ABB-011E-4E79-8FD0-CDC468E45064}" type="pres">
      <dgm:prSet presAssocID="{87728554-85E2-42D8-965B-69355A0DD8A4}" presName="hSp" presStyleCnt="0"/>
      <dgm:spPr/>
    </dgm:pt>
    <dgm:pt modelId="{49653C1F-7CBC-437A-BAFB-A729B7F88D98}" type="pres">
      <dgm:prSet presAssocID="{87728554-85E2-42D8-965B-69355A0DD8A4}" presName="vProcSp" presStyleCnt="0"/>
      <dgm:spPr/>
    </dgm:pt>
    <dgm:pt modelId="{886B9007-D9CC-4B1F-8E47-910D47E80D83}" type="pres">
      <dgm:prSet presAssocID="{87728554-85E2-42D8-965B-69355A0DD8A4}" presName="vSp1" presStyleCnt="0"/>
      <dgm:spPr/>
    </dgm:pt>
    <dgm:pt modelId="{8882DFD1-F180-4C6E-B863-1D45735E9D9A}" type="pres">
      <dgm:prSet presAssocID="{87728554-85E2-42D8-965B-69355A0DD8A4}" presName="simulatedConn" presStyleLbl="solidFgAcc1" presStyleIdx="1" presStyleCnt="3"/>
      <dgm:spPr/>
    </dgm:pt>
    <dgm:pt modelId="{24D16718-194B-465E-9D4D-33D214D85437}" type="pres">
      <dgm:prSet presAssocID="{87728554-85E2-42D8-965B-69355A0DD8A4}" presName="vSp2" presStyleCnt="0"/>
      <dgm:spPr/>
    </dgm:pt>
    <dgm:pt modelId="{75ABA194-6112-4F9B-BE68-66E561A33BBF}" type="pres">
      <dgm:prSet presAssocID="{87728554-85E2-42D8-965B-69355A0DD8A4}" presName="sibTrans" presStyleCnt="0"/>
      <dgm:spPr/>
    </dgm:pt>
    <dgm:pt modelId="{ECF436F9-8C31-4822-A222-F7C5E2EA4982}" type="pres">
      <dgm:prSet presAssocID="{C2EAE9A9-7517-4A65-9F70-4B14B7D0C526}" presName="compositeNode" presStyleCnt="0">
        <dgm:presLayoutVars>
          <dgm:bulletEnabled val="1"/>
        </dgm:presLayoutVars>
      </dgm:prSet>
      <dgm:spPr/>
    </dgm:pt>
    <dgm:pt modelId="{860BF2C9-FF91-4726-B275-810B4EEA77F2}" type="pres">
      <dgm:prSet presAssocID="{C2EAE9A9-7517-4A65-9F70-4B14B7D0C526}" presName="bgRect" presStyleLbl="node1" presStyleIdx="2" presStyleCnt="4"/>
      <dgm:spPr/>
      <dgm:t>
        <a:bodyPr/>
        <a:lstStyle/>
        <a:p>
          <a:endParaRPr lang="ru-RU"/>
        </a:p>
      </dgm:t>
    </dgm:pt>
    <dgm:pt modelId="{DF5F27B4-C4FB-4516-94D0-61BF79A36535}" type="pres">
      <dgm:prSet presAssocID="{C2EAE9A9-7517-4A65-9F70-4B14B7D0C526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C0FDE-DBF8-4DF9-92CC-60722D8A7430}" type="pres">
      <dgm:prSet presAssocID="{C2EAE9A9-7517-4A65-9F70-4B14B7D0C52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510D7-5CC0-4282-9089-09F3A2B05AEA}" type="pres">
      <dgm:prSet presAssocID="{02A2FFFC-DD6D-4789-8A29-77509FBE4869}" presName="hSp" presStyleCnt="0"/>
      <dgm:spPr/>
    </dgm:pt>
    <dgm:pt modelId="{8F3A5BCE-52AF-412D-9CB2-51ABB04534A2}" type="pres">
      <dgm:prSet presAssocID="{02A2FFFC-DD6D-4789-8A29-77509FBE4869}" presName="vProcSp" presStyleCnt="0"/>
      <dgm:spPr/>
    </dgm:pt>
    <dgm:pt modelId="{471B3621-7C36-465F-A3D0-00CACD3F98DB}" type="pres">
      <dgm:prSet presAssocID="{02A2FFFC-DD6D-4789-8A29-77509FBE4869}" presName="vSp1" presStyleCnt="0"/>
      <dgm:spPr/>
    </dgm:pt>
    <dgm:pt modelId="{37CC716C-0E48-4296-9B80-04D660D137BF}" type="pres">
      <dgm:prSet presAssocID="{02A2FFFC-DD6D-4789-8A29-77509FBE4869}" presName="simulatedConn" presStyleLbl="solidFgAcc1" presStyleIdx="2" presStyleCnt="3"/>
      <dgm:spPr/>
    </dgm:pt>
    <dgm:pt modelId="{680DCB86-04B7-4AA7-908C-75E1F9AA9097}" type="pres">
      <dgm:prSet presAssocID="{02A2FFFC-DD6D-4789-8A29-77509FBE4869}" presName="vSp2" presStyleCnt="0"/>
      <dgm:spPr/>
    </dgm:pt>
    <dgm:pt modelId="{B8D7F1C1-9B45-4946-A735-E5CCFA6DEDFB}" type="pres">
      <dgm:prSet presAssocID="{02A2FFFC-DD6D-4789-8A29-77509FBE4869}" presName="sibTrans" presStyleCnt="0"/>
      <dgm:spPr/>
    </dgm:pt>
    <dgm:pt modelId="{6E4B85EC-1B58-4508-9042-6517646F2143}" type="pres">
      <dgm:prSet presAssocID="{C9A0A3E6-FF42-4A57-9B34-D1FC78A78C9D}" presName="compositeNode" presStyleCnt="0">
        <dgm:presLayoutVars>
          <dgm:bulletEnabled val="1"/>
        </dgm:presLayoutVars>
      </dgm:prSet>
      <dgm:spPr/>
    </dgm:pt>
    <dgm:pt modelId="{43DD8DB1-8DAF-4E1F-9D5D-059990972E0A}" type="pres">
      <dgm:prSet presAssocID="{C9A0A3E6-FF42-4A57-9B34-D1FC78A78C9D}" presName="bgRect" presStyleLbl="node1" presStyleIdx="3" presStyleCnt="4"/>
      <dgm:spPr/>
      <dgm:t>
        <a:bodyPr/>
        <a:lstStyle/>
        <a:p>
          <a:endParaRPr lang="ru-RU"/>
        </a:p>
      </dgm:t>
    </dgm:pt>
    <dgm:pt modelId="{4D6E723F-5307-466C-B9B7-28415C8065F4}" type="pres">
      <dgm:prSet presAssocID="{C9A0A3E6-FF42-4A57-9B34-D1FC78A78C9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A9DE7-401C-48E1-92ED-A4FD66E0ACFE}" type="pres">
      <dgm:prSet presAssocID="{C9A0A3E6-FF42-4A57-9B34-D1FC78A78C9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11D76B-D7FB-45EF-BE63-79FC810D2E6B}" srcId="{C9A0A3E6-FF42-4A57-9B34-D1FC78A78C9D}" destId="{BE8227F2-D2CB-4AD3-B039-B7DC2718F9DD}" srcOrd="0" destOrd="0" parTransId="{62F7BB3B-F379-45EB-835F-95F66E2563F8}" sibTransId="{E63A2A05-FB3F-4855-A792-701DD3003A4D}"/>
    <dgm:cxn modelId="{ABA268B1-D3CA-4C43-8D7C-44A3BEE0CA35}" type="presOf" srcId="{C2EAE9A9-7517-4A65-9F70-4B14B7D0C526}" destId="{DF5F27B4-C4FB-4516-94D0-61BF79A36535}" srcOrd="1" destOrd="0" presId="urn:microsoft.com/office/officeart/2005/8/layout/hProcess7"/>
    <dgm:cxn modelId="{2EB620AA-167F-4896-A871-77C65C2BB186}" srcId="{7F74E46D-B53F-43EF-A1B6-69DE9C7517E7}" destId="{8976D568-8F8C-435F-8C53-E163191238E1}" srcOrd="0" destOrd="0" parTransId="{E439CC2A-00A6-4636-8E24-89C98160B8F5}" sibTransId="{9EC43AF0-35D8-4344-88A6-42135A5D8E3F}"/>
    <dgm:cxn modelId="{53419983-7005-4D84-9556-46F3D77AEA6A}" type="presOf" srcId="{C9A0A3E6-FF42-4A57-9B34-D1FC78A78C9D}" destId="{43DD8DB1-8DAF-4E1F-9D5D-059990972E0A}" srcOrd="0" destOrd="0" presId="urn:microsoft.com/office/officeart/2005/8/layout/hProcess7"/>
    <dgm:cxn modelId="{7B9F742F-0C6A-4017-B7E1-1E218AED00F0}" srcId="{1E18DD38-E455-457A-8236-1024926B3F63}" destId="{7F74E46D-B53F-43EF-A1B6-69DE9C7517E7}" srcOrd="1" destOrd="0" parTransId="{698FEE35-37FB-4ED8-8ED8-DE5CF651B7B7}" sibTransId="{87728554-85E2-42D8-965B-69355A0DD8A4}"/>
    <dgm:cxn modelId="{01EABBA6-4C7B-4EA2-A6E4-74DA280E9A24}" type="presOf" srcId="{BE8227F2-D2CB-4AD3-B039-B7DC2718F9DD}" destId="{D51A9DE7-401C-48E1-92ED-A4FD66E0ACFE}" srcOrd="0" destOrd="0" presId="urn:microsoft.com/office/officeart/2005/8/layout/hProcess7"/>
    <dgm:cxn modelId="{6222041E-14FF-40A0-B87F-92F8DB15F015}" type="presOf" srcId="{C9A0A3E6-FF42-4A57-9B34-D1FC78A78C9D}" destId="{4D6E723F-5307-466C-B9B7-28415C8065F4}" srcOrd="1" destOrd="0" presId="urn:microsoft.com/office/officeart/2005/8/layout/hProcess7"/>
    <dgm:cxn modelId="{3738080E-1E26-4028-A9ED-C0DDB28E4468}" srcId="{1E18DD38-E455-457A-8236-1024926B3F63}" destId="{29BA35CB-AD9F-400B-9D6F-69E143545D16}" srcOrd="0" destOrd="0" parTransId="{D0F699C9-62E8-41DC-B407-3DFAE710809C}" sibTransId="{13590CCD-902A-454E-86C4-5E7C8528109A}"/>
    <dgm:cxn modelId="{33FD5997-69D6-4E56-A6CE-BD2079460302}" type="presOf" srcId="{C2EAE9A9-7517-4A65-9F70-4B14B7D0C526}" destId="{860BF2C9-FF91-4726-B275-810B4EEA77F2}" srcOrd="0" destOrd="0" presId="urn:microsoft.com/office/officeart/2005/8/layout/hProcess7"/>
    <dgm:cxn modelId="{AEA18C78-2999-4882-96AB-FDF0DE0D1C8B}" srcId="{1E18DD38-E455-457A-8236-1024926B3F63}" destId="{C2EAE9A9-7517-4A65-9F70-4B14B7D0C526}" srcOrd="2" destOrd="0" parTransId="{CE2620B7-4381-4781-8EBF-7775AE9E31B9}" sibTransId="{02A2FFFC-DD6D-4789-8A29-77509FBE4869}"/>
    <dgm:cxn modelId="{FA384127-B35A-4A82-9CB7-B56EA8DF6DB3}" type="presOf" srcId="{D683F3AA-4D14-4322-A083-AA776959ED1F}" destId="{EFAC1CFF-5B25-4D66-9417-D3EFC985BFB7}" srcOrd="0" destOrd="0" presId="urn:microsoft.com/office/officeart/2005/8/layout/hProcess7"/>
    <dgm:cxn modelId="{4C0D8FA3-DEC0-4DD6-9682-BAE941CAF3CF}" type="presOf" srcId="{29BA35CB-AD9F-400B-9D6F-69E143545D16}" destId="{4B498709-6025-4A26-BC1A-68EF0A61A098}" srcOrd="1" destOrd="0" presId="urn:microsoft.com/office/officeart/2005/8/layout/hProcess7"/>
    <dgm:cxn modelId="{4D65EF2E-9ED7-470C-9DBA-03FC6A3C8A72}" srcId="{C2EAE9A9-7517-4A65-9F70-4B14B7D0C526}" destId="{1D7BEE92-07C7-4C91-AC89-2052E3FD6C2D}" srcOrd="0" destOrd="0" parTransId="{29E32EBA-07E9-485E-8AAB-8A1243AB4528}" sibTransId="{A760A5CD-72DC-4A28-BFDD-155C1769A0FB}"/>
    <dgm:cxn modelId="{49276D60-34FE-4FED-A5E2-01090EE46351}" type="presOf" srcId="{1D7BEE92-07C7-4C91-AC89-2052E3FD6C2D}" destId="{847C0FDE-DBF8-4DF9-92CC-60722D8A7430}" srcOrd="0" destOrd="0" presId="urn:microsoft.com/office/officeart/2005/8/layout/hProcess7"/>
    <dgm:cxn modelId="{FC77D2FF-0D49-4613-987D-20B3D41913DF}" type="presOf" srcId="{8976D568-8F8C-435F-8C53-E163191238E1}" destId="{F9F4AAF8-5521-478B-8080-63F5B3F73C3F}" srcOrd="0" destOrd="0" presId="urn:microsoft.com/office/officeart/2005/8/layout/hProcess7"/>
    <dgm:cxn modelId="{1621EF71-162F-4143-A138-C35A51D6BD8C}" srcId="{1E18DD38-E455-457A-8236-1024926B3F63}" destId="{C9A0A3E6-FF42-4A57-9B34-D1FC78A78C9D}" srcOrd="3" destOrd="0" parTransId="{2C4C5B28-ADFA-4134-A292-F5603C0FAF88}" sibTransId="{A294B012-9827-4587-B763-1930E6097562}"/>
    <dgm:cxn modelId="{0169D909-2B6E-43A4-BB7C-725D0FBBF4A1}" type="presOf" srcId="{7F74E46D-B53F-43EF-A1B6-69DE9C7517E7}" destId="{4E61D95A-ACD0-444D-8C7D-0EE59781BB29}" srcOrd="0" destOrd="0" presId="urn:microsoft.com/office/officeart/2005/8/layout/hProcess7"/>
    <dgm:cxn modelId="{F7A00371-D999-4BBB-A7AD-BB74A540B003}" type="presOf" srcId="{1E18DD38-E455-457A-8236-1024926B3F63}" destId="{17E58C39-AECE-41C1-ACC2-D275DE85B809}" srcOrd="0" destOrd="0" presId="urn:microsoft.com/office/officeart/2005/8/layout/hProcess7"/>
    <dgm:cxn modelId="{37EABCE9-3CB7-4437-8EA1-F2F9D72BB419}" type="presOf" srcId="{29BA35CB-AD9F-400B-9D6F-69E143545D16}" destId="{6EF56FD4-62F5-4376-8DF3-038D9EA97D49}" srcOrd="0" destOrd="0" presId="urn:microsoft.com/office/officeart/2005/8/layout/hProcess7"/>
    <dgm:cxn modelId="{E2CBC521-F456-406E-8E07-3B52F39D5963}" type="presOf" srcId="{7F74E46D-B53F-43EF-A1B6-69DE9C7517E7}" destId="{88AF97E0-E27C-463C-940D-D328C2979D21}" srcOrd="1" destOrd="0" presId="urn:microsoft.com/office/officeart/2005/8/layout/hProcess7"/>
    <dgm:cxn modelId="{47D7072F-AC02-4A4F-84C4-ACE209BB7F36}" srcId="{29BA35CB-AD9F-400B-9D6F-69E143545D16}" destId="{D683F3AA-4D14-4322-A083-AA776959ED1F}" srcOrd="0" destOrd="0" parTransId="{E346D682-29B0-4302-AC1F-D98CF130A651}" sibTransId="{A432FB77-023E-4F75-BA7B-D7B20630213C}"/>
    <dgm:cxn modelId="{1D4FAF14-6212-4C36-B252-CFEB2BEE8584}" type="presParOf" srcId="{17E58C39-AECE-41C1-ACC2-D275DE85B809}" destId="{C906E68C-C4FC-45CB-95AD-933665526E60}" srcOrd="0" destOrd="0" presId="urn:microsoft.com/office/officeart/2005/8/layout/hProcess7"/>
    <dgm:cxn modelId="{7C84121D-1F72-4554-9D07-3DFDC56D6E7C}" type="presParOf" srcId="{C906E68C-C4FC-45CB-95AD-933665526E60}" destId="{6EF56FD4-62F5-4376-8DF3-038D9EA97D49}" srcOrd="0" destOrd="0" presId="urn:microsoft.com/office/officeart/2005/8/layout/hProcess7"/>
    <dgm:cxn modelId="{EADEB3C8-7452-43F6-B22D-99DD91853FB6}" type="presParOf" srcId="{C906E68C-C4FC-45CB-95AD-933665526E60}" destId="{4B498709-6025-4A26-BC1A-68EF0A61A098}" srcOrd="1" destOrd="0" presId="urn:microsoft.com/office/officeart/2005/8/layout/hProcess7"/>
    <dgm:cxn modelId="{5BBD5AFF-1F60-4016-9D4B-A12EF87FD76F}" type="presParOf" srcId="{C906E68C-C4FC-45CB-95AD-933665526E60}" destId="{EFAC1CFF-5B25-4D66-9417-D3EFC985BFB7}" srcOrd="2" destOrd="0" presId="urn:microsoft.com/office/officeart/2005/8/layout/hProcess7"/>
    <dgm:cxn modelId="{F6655C37-5E22-409C-BAA2-C2A022193034}" type="presParOf" srcId="{17E58C39-AECE-41C1-ACC2-D275DE85B809}" destId="{A3A0D059-7125-4D02-BE9B-3DFDE3787D58}" srcOrd="1" destOrd="0" presId="urn:microsoft.com/office/officeart/2005/8/layout/hProcess7"/>
    <dgm:cxn modelId="{614B173A-B143-4C9B-8DAA-661A0D236941}" type="presParOf" srcId="{17E58C39-AECE-41C1-ACC2-D275DE85B809}" destId="{AD44C418-42E6-4055-841B-980F94E76F1D}" srcOrd="2" destOrd="0" presId="urn:microsoft.com/office/officeart/2005/8/layout/hProcess7"/>
    <dgm:cxn modelId="{22437B4B-9864-4E0C-823B-C548252AA4CA}" type="presParOf" srcId="{AD44C418-42E6-4055-841B-980F94E76F1D}" destId="{0A3EA46F-5AA0-4680-9637-0BC1397C4A66}" srcOrd="0" destOrd="0" presId="urn:microsoft.com/office/officeart/2005/8/layout/hProcess7"/>
    <dgm:cxn modelId="{4F4CAF10-7C4D-49D3-8FBC-BBDDFB5EE5BF}" type="presParOf" srcId="{AD44C418-42E6-4055-841B-980F94E76F1D}" destId="{89FD721C-87FF-44D0-90D1-E583524110FA}" srcOrd="1" destOrd="0" presId="urn:microsoft.com/office/officeart/2005/8/layout/hProcess7"/>
    <dgm:cxn modelId="{ED2B0060-CC8F-4B7D-9160-7AA49B34D5D4}" type="presParOf" srcId="{AD44C418-42E6-4055-841B-980F94E76F1D}" destId="{49B34631-5D81-4A81-8C4C-3DAAC7E12D2C}" srcOrd="2" destOrd="0" presId="urn:microsoft.com/office/officeart/2005/8/layout/hProcess7"/>
    <dgm:cxn modelId="{12BB955B-682E-4090-9573-19F93EAFBCAC}" type="presParOf" srcId="{17E58C39-AECE-41C1-ACC2-D275DE85B809}" destId="{ACB70B1B-AF5D-40EB-8748-A119A8F3D9A0}" srcOrd="3" destOrd="0" presId="urn:microsoft.com/office/officeart/2005/8/layout/hProcess7"/>
    <dgm:cxn modelId="{77CA9926-115B-476C-8629-E97A67932615}" type="presParOf" srcId="{17E58C39-AECE-41C1-ACC2-D275DE85B809}" destId="{5CA42F0A-74B0-4923-8748-972ECCB6DBD0}" srcOrd="4" destOrd="0" presId="urn:microsoft.com/office/officeart/2005/8/layout/hProcess7"/>
    <dgm:cxn modelId="{A9D5D4F2-2B19-4F62-9DA9-2BFF43A4BF33}" type="presParOf" srcId="{5CA42F0A-74B0-4923-8748-972ECCB6DBD0}" destId="{4E61D95A-ACD0-444D-8C7D-0EE59781BB29}" srcOrd="0" destOrd="0" presId="urn:microsoft.com/office/officeart/2005/8/layout/hProcess7"/>
    <dgm:cxn modelId="{FDEFA281-5B9D-4E77-9143-C6CAFF89FD20}" type="presParOf" srcId="{5CA42F0A-74B0-4923-8748-972ECCB6DBD0}" destId="{88AF97E0-E27C-463C-940D-D328C2979D21}" srcOrd="1" destOrd="0" presId="urn:microsoft.com/office/officeart/2005/8/layout/hProcess7"/>
    <dgm:cxn modelId="{A743771D-9D53-4AE5-B8F2-3FD22E2F2124}" type="presParOf" srcId="{5CA42F0A-74B0-4923-8748-972ECCB6DBD0}" destId="{F9F4AAF8-5521-478B-8080-63F5B3F73C3F}" srcOrd="2" destOrd="0" presId="urn:microsoft.com/office/officeart/2005/8/layout/hProcess7"/>
    <dgm:cxn modelId="{81E4BC60-590D-4060-9A50-ACB12B68E4E3}" type="presParOf" srcId="{17E58C39-AECE-41C1-ACC2-D275DE85B809}" destId="{F5D13ABB-011E-4E79-8FD0-CDC468E45064}" srcOrd="5" destOrd="0" presId="urn:microsoft.com/office/officeart/2005/8/layout/hProcess7"/>
    <dgm:cxn modelId="{C5B0BC35-2642-4BA4-9B0C-FFD5DD6015CF}" type="presParOf" srcId="{17E58C39-AECE-41C1-ACC2-D275DE85B809}" destId="{49653C1F-7CBC-437A-BAFB-A729B7F88D98}" srcOrd="6" destOrd="0" presId="urn:microsoft.com/office/officeart/2005/8/layout/hProcess7"/>
    <dgm:cxn modelId="{86EA03AA-A579-4BD5-9F90-71A85F8BD522}" type="presParOf" srcId="{49653C1F-7CBC-437A-BAFB-A729B7F88D98}" destId="{886B9007-D9CC-4B1F-8E47-910D47E80D83}" srcOrd="0" destOrd="0" presId="urn:microsoft.com/office/officeart/2005/8/layout/hProcess7"/>
    <dgm:cxn modelId="{D1714087-7B67-41F0-9876-24298D9A5A53}" type="presParOf" srcId="{49653C1F-7CBC-437A-BAFB-A729B7F88D98}" destId="{8882DFD1-F180-4C6E-B863-1D45735E9D9A}" srcOrd="1" destOrd="0" presId="urn:microsoft.com/office/officeart/2005/8/layout/hProcess7"/>
    <dgm:cxn modelId="{5287CD73-AEF6-413F-8274-0929DBA18BB9}" type="presParOf" srcId="{49653C1F-7CBC-437A-BAFB-A729B7F88D98}" destId="{24D16718-194B-465E-9D4D-33D214D85437}" srcOrd="2" destOrd="0" presId="urn:microsoft.com/office/officeart/2005/8/layout/hProcess7"/>
    <dgm:cxn modelId="{81A5946F-62A8-457D-A171-8EF551162154}" type="presParOf" srcId="{17E58C39-AECE-41C1-ACC2-D275DE85B809}" destId="{75ABA194-6112-4F9B-BE68-66E561A33BBF}" srcOrd="7" destOrd="0" presId="urn:microsoft.com/office/officeart/2005/8/layout/hProcess7"/>
    <dgm:cxn modelId="{CCEE388E-94CA-4E57-B5B6-6B1E6F19914F}" type="presParOf" srcId="{17E58C39-AECE-41C1-ACC2-D275DE85B809}" destId="{ECF436F9-8C31-4822-A222-F7C5E2EA4982}" srcOrd="8" destOrd="0" presId="urn:microsoft.com/office/officeart/2005/8/layout/hProcess7"/>
    <dgm:cxn modelId="{DB9E5FD6-CC50-4402-97FC-6A567EF74F34}" type="presParOf" srcId="{ECF436F9-8C31-4822-A222-F7C5E2EA4982}" destId="{860BF2C9-FF91-4726-B275-810B4EEA77F2}" srcOrd="0" destOrd="0" presId="urn:microsoft.com/office/officeart/2005/8/layout/hProcess7"/>
    <dgm:cxn modelId="{FA0BD9F9-1394-422E-885C-15C6B721C607}" type="presParOf" srcId="{ECF436F9-8C31-4822-A222-F7C5E2EA4982}" destId="{DF5F27B4-C4FB-4516-94D0-61BF79A36535}" srcOrd="1" destOrd="0" presId="urn:microsoft.com/office/officeart/2005/8/layout/hProcess7"/>
    <dgm:cxn modelId="{3D63C1A1-5D25-4891-B38B-D3A0AB97A93A}" type="presParOf" srcId="{ECF436F9-8C31-4822-A222-F7C5E2EA4982}" destId="{847C0FDE-DBF8-4DF9-92CC-60722D8A7430}" srcOrd="2" destOrd="0" presId="urn:microsoft.com/office/officeart/2005/8/layout/hProcess7"/>
    <dgm:cxn modelId="{09BFDB4F-24B8-4F2A-A760-F31BDDC58513}" type="presParOf" srcId="{17E58C39-AECE-41C1-ACC2-D275DE85B809}" destId="{504510D7-5CC0-4282-9089-09F3A2B05AEA}" srcOrd="9" destOrd="0" presId="urn:microsoft.com/office/officeart/2005/8/layout/hProcess7"/>
    <dgm:cxn modelId="{293D23B2-6BA3-491B-8D47-94A8F45AB1E2}" type="presParOf" srcId="{17E58C39-AECE-41C1-ACC2-D275DE85B809}" destId="{8F3A5BCE-52AF-412D-9CB2-51ABB04534A2}" srcOrd="10" destOrd="0" presId="urn:microsoft.com/office/officeart/2005/8/layout/hProcess7"/>
    <dgm:cxn modelId="{4E21AF8B-1494-48D4-B685-9E8DDC899388}" type="presParOf" srcId="{8F3A5BCE-52AF-412D-9CB2-51ABB04534A2}" destId="{471B3621-7C36-465F-A3D0-00CACD3F98DB}" srcOrd="0" destOrd="0" presId="urn:microsoft.com/office/officeart/2005/8/layout/hProcess7"/>
    <dgm:cxn modelId="{FB97DACA-9954-4DBF-B5EA-76F7DD5B65C7}" type="presParOf" srcId="{8F3A5BCE-52AF-412D-9CB2-51ABB04534A2}" destId="{37CC716C-0E48-4296-9B80-04D660D137BF}" srcOrd="1" destOrd="0" presId="urn:microsoft.com/office/officeart/2005/8/layout/hProcess7"/>
    <dgm:cxn modelId="{E9DE371F-911E-4DFF-A37E-C643B76A3AA3}" type="presParOf" srcId="{8F3A5BCE-52AF-412D-9CB2-51ABB04534A2}" destId="{680DCB86-04B7-4AA7-908C-75E1F9AA9097}" srcOrd="2" destOrd="0" presId="urn:microsoft.com/office/officeart/2005/8/layout/hProcess7"/>
    <dgm:cxn modelId="{7DA2E0F2-1AC7-420B-B681-146134175BDB}" type="presParOf" srcId="{17E58C39-AECE-41C1-ACC2-D275DE85B809}" destId="{B8D7F1C1-9B45-4946-A735-E5CCFA6DEDFB}" srcOrd="11" destOrd="0" presId="urn:microsoft.com/office/officeart/2005/8/layout/hProcess7"/>
    <dgm:cxn modelId="{FCB1D64C-08CE-44A8-9D1B-97B21876468F}" type="presParOf" srcId="{17E58C39-AECE-41C1-ACC2-D275DE85B809}" destId="{6E4B85EC-1B58-4508-9042-6517646F2143}" srcOrd="12" destOrd="0" presId="urn:microsoft.com/office/officeart/2005/8/layout/hProcess7"/>
    <dgm:cxn modelId="{6ACEDB04-BB79-4D0C-B049-F2EAEA72CB98}" type="presParOf" srcId="{6E4B85EC-1B58-4508-9042-6517646F2143}" destId="{43DD8DB1-8DAF-4E1F-9D5D-059990972E0A}" srcOrd="0" destOrd="0" presId="urn:microsoft.com/office/officeart/2005/8/layout/hProcess7"/>
    <dgm:cxn modelId="{8BF10AC0-7FD7-4A0E-A8D4-E897D5079CC9}" type="presParOf" srcId="{6E4B85EC-1B58-4508-9042-6517646F2143}" destId="{4D6E723F-5307-466C-B9B7-28415C8065F4}" srcOrd="1" destOrd="0" presId="urn:microsoft.com/office/officeart/2005/8/layout/hProcess7"/>
    <dgm:cxn modelId="{2C609BCE-169F-4B70-8572-1162EE6EFD4B}" type="presParOf" srcId="{6E4B85EC-1B58-4508-9042-6517646F2143}" destId="{D51A9DE7-401C-48E1-92ED-A4FD66E0ACF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694F1-CD0C-4793-BB15-DA3A86EE6D1C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E9F44-55D3-4AD9-951B-45A7EAF9BC9D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заявки на закупку ТМЦ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8539D-2663-4CEA-9683-2EDCAFD6D336}" type="parTrans" cxnId="{0C2453C4-3319-4403-A9D1-D32A90DC5C55}">
      <dgm:prSet/>
      <dgm:spPr/>
      <dgm:t>
        <a:bodyPr/>
        <a:lstStyle/>
        <a:p>
          <a:endParaRPr lang="ru-RU"/>
        </a:p>
      </dgm:t>
    </dgm:pt>
    <dgm:pt modelId="{C2874A3B-B202-4FB9-BCB2-BEAB4AC882E7}" type="sibTrans" cxnId="{0C2453C4-3319-4403-A9D1-D32A90DC5C55}">
      <dgm:prSet/>
      <dgm:spPr/>
      <dgm:t>
        <a:bodyPr/>
        <a:lstStyle/>
        <a:p>
          <a:endParaRPr lang="ru-RU"/>
        </a:p>
      </dgm:t>
    </dgm:pt>
    <dgm:pt modelId="{56FB3384-DB25-486F-BED5-FC986D76F6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заявки на закупку на уровне филиала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(1 рабочий день)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42C41-E3D8-4A2C-BECF-E97B5F4EF67B}" type="parTrans" cxnId="{7239C0E9-1872-4D8D-BDED-584CB823AE9B}">
      <dgm:prSet/>
      <dgm:spPr/>
      <dgm:t>
        <a:bodyPr/>
        <a:lstStyle/>
        <a:p>
          <a:endParaRPr lang="ru-RU"/>
        </a:p>
      </dgm:t>
    </dgm:pt>
    <dgm:pt modelId="{404F344A-D3AC-4526-8EDB-01820FB1CC74}" type="sibTrans" cxnId="{7239C0E9-1872-4D8D-BDED-584CB823AE9B}">
      <dgm:prSet/>
      <dgm:spPr/>
      <dgm:t>
        <a:bodyPr/>
        <a:lstStyle/>
        <a:p>
          <a:endParaRPr lang="ru-RU"/>
        </a:p>
      </dgm:t>
    </dgm:pt>
    <dgm:pt modelId="{4D323813-28E0-4F37-9EFF-95987B97CE9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заявки на закупку на уровне исполнительного аппарата ПАО "Россети Волга"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4-х до 7 рабочих дней)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88489-0257-4D9F-B409-EB9D487A187A}" type="parTrans" cxnId="{8AE7A17E-8FBF-48EC-8E3F-926C7A9FB8CB}">
      <dgm:prSet/>
      <dgm:spPr/>
      <dgm:t>
        <a:bodyPr/>
        <a:lstStyle/>
        <a:p>
          <a:endParaRPr lang="ru-RU"/>
        </a:p>
      </dgm:t>
    </dgm:pt>
    <dgm:pt modelId="{6C5E7E9C-01E8-481D-9972-43321E1D316E}" type="sibTrans" cxnId="{8AE7A17E-8FBF-48EC-8E3F-926C7A9FB8CB}">
      <dgm:prSet/>
      <dgm:spPr/>
      <dgm:t>
        <a:bodyPr/>
        <a:lstStyle/>
        <a:p>
          <a:endParaRPr lang="ru-RU"/>
        </a:p>
      </dgm:t>
    </dgm:pt>
    <dgm:pt modelId="{C348AE84-F14F-4B8F-BF48-B9C6C9846F6A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лота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4B047-561E-4F48-B268-054F187828C8}" type="parTrans" cxnId="{B3436CCB-1A68-4561-8A18-268741509CE6}">
      <dgm:prSet/>
      <dgm:spPr/>
      <dgm:t>
        <a:bodyPr/>
        <a:lstStyle/>
        <a:p>
          <a:endParaRPr lang="ru-RU"/>
        </a:p>
      </dgm:t>
    </dgm:pt>
    <dgm:pt modelId="{E6465226-91A2-4FD4-B8E6-EA5C2546B55C}" type="sibTrans" cxnId="{B3436CCB-1A68-4561-8A18-268741509CE6}">
      <dgm:prSet/>
      <dgm:spPr/>
      <dgm:t>
        <a:bodyPr/>
        <a:lstStyle/>
        <a:p>
          <a:endParaRPr lang="ru-RU"/>
        </a:p>
      </dgm:t>
    </dgm:pt>
    <dgm:pt modelId="{8EE46462-EBF7-4898-AB43-377655C2848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лота на уровне филиала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1-го до 2-х рабочих дней)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C70F0-14D9-423C-BB7A-0116D7FF22E4}" type="parTrans" cxnId="{94CF70B1-C1C2-4A97-B6E8-D21E1C902E38}">
      <dgm:prSet/>
      <dgm:spPr/>
      <dgm:t>
        <a:bodyPr/>
        <a:lstStyle/>
        <a:p>
          <a:endParaRPr lang="ru-RU"/>
        </a:p>
      </dgm:t>
    </dgm:pt>
    <dgm:pt modelId="{9287B330-2B02-4E45-AE9B-EE46C161F372}" type="sibTrans" cxnId="{94CF70B1-C1C2-4A97-B6E8-D21E1C902E38}">
      <dgm:prSet/>
      <dgm:spPr/>
      <dgm:t>
        <a:bodyPr/>
        <a:lstStyle/>
        <a:p>
          <a:endParaRPr lang="ru-RU"/>
        </a:p>
      </dgm:t>
    </dgm:pt>
    <dgm:pt modelId="{EC0CA25C-4B4D-4ACD-A842-511E5141703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лота на уровне исполнительного аппарата ПАО "Россети Волга"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5-ти рабочих дней до 10 рабочих дней)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D758D-A979-4824-8CAA-EB039CE56382}" type="parTrans" cxnId="{A5798A97-0BCC-4ACB-B572-8DB34265672C}">
      <dgm:prSet/>
      <dgm:spPr/>
      <dgm:t>
        <a:bodyPr/>
        <a:lstStyle/>
        <a:p>
          <a:endParaRPr lang="ru-RU"/>
        </a:p>
      </dgm:t>
    </dgm:pt>
    <dgm:pt modelId="{280248F1-70E0-4283-ABD9-D15BDE4B33F0}" type="sibTrans" cxnId="{A5798A97-0BCC-4ACB-B572-8DB34265672C}">
      <dgm:prSet/>
      <dgm:spPr/>
      <dgm:t>
        <a:bodyPr/>
        <a:lstStyle/>
        <a:p>
          <a:endParaRPr lang="ru-RU"/>
        </a:p>
      </dgm:t>
    </dgm:pt>
    <dgm:pt modelId="{7B55A339-CD43-428C-9249-E50A114CDBC3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торгов: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- в ПО (2 недели);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уровне филиала (3 недели);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уровне ИА "Россети Волга" (до 60 рабочих дней)</a:t>
          </a:r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980C38-B951-4F8D-9523-B2B0F6326191}" type="parTrans" cxnId="{075A8DA6-7C01-47E5-B26E-E415496EC7FF}">
      <dgm:prSet/>
      <dgm:spPr/>
      <dgm:t>
        <a:bodyPr/>
        <a:lstStyle/>
        <a:p>
          <a:endParaRPr lang="ru-RU"/>
        </a:p>
      </dgm:t>
    </dgm:pt>
    <dgm:pt modelId="{8EDBACF5-5623-4DFF-8174-3720D5D3A68E}" type="sibTrans" cxnId="{075A8DA6-7C01-47E5-B26E-E415496EC7FF}">
      <dgm:prSet/>
      <dgm:spPr/>
      <dgm:t>
        <a:bodyPr/>
        <a:lstStyle/>
        <a:p>
          <a:endParaRPr lang="ru-RU"/>
        </a:p>
      </dgm:t>
    </dgm:pt>
    <dgm:pt modelId="{CA17B6EE-A3C3-4961-9002-52A9F1F3F94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закупки, проведение экспертизы, подписание аналитической записки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(до 7-ми рабочих дней)</a:t>
          </a:r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6E369-DBF6-4406-90B1-056684A27201}" type="parTrans" cxnId="{1B7F1DB6-466D-4E5D-9FD5-E40726C528C2}">
      <dgm:prSet/>
      <dgm:spPr/>
      <dgm:t>
        <a:bodyPr/>
        <a:lstStyle/>
        <a:p>
          <a:endParaRPr lang="ru-RU"/>
        </a:p>
      </dgm:t>
    </dgm:pt>
    <dgm:pt modelId="{2948F8A9-D5AB-43C9-9FAA-BFC6F385CAA1}" type="sibTrans" cxnId="{1B7F1DB6-466D-4E5D-9FD5-E40726C528C2}">
      <dgm:prSet/>
      <dgm:spPr/>
      <dgm:t>
        <a:bodyPr/>
        <a:lstStyle/>
        <a:p>
          <a:endParaRPr lang="ru-RU"/>
        </a:p>
      </dgm:t>
    </dgm:pt>
    <dgm:pt modelId="{9B1AFB49-1F7A-447A-A7AB-6428096F4A2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договора с победителей торгов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10-ти до 20-ти рабочих дней)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FBEBD-B25D-4B79-99C2-E7F2B11412D9}" type="parTrans" cxnId="{4F33C940-CDA0-4A8E-8F50-2D7E5B0C221F}">
      <dgm:prSet/>
      <dgm:spPr/>
      <dgm:t>
        <a:bodyPr/>
        <a:lstStyle/>
        <a:p>
          <a:endParaRPr lang="ru-RU"/>
        </a:p>
      </dgm:t>
    </dgm:pt>
    <dgm:pt modelId="{465F7DEC-269C-4CE7-8949-339438B71BC8}" type="sibTrans" cxnId="{4F33C940-CDA0-4A8E-8F50-2D7E5B0C221F}">
      <dgm:prSet/>
      <dgm:spPr/>
      <dgm:t>
        <a:bodyPr/>
        <a:lstStyle/>
        <a:p>
          <a:endParaRPr lang="ru-RU"/>
        </a:p>
      </dgm:t>
    </dgm:pt>
    <dgm:pt modelId="{B8313525-D0A1-4B0D-9D50-CE0A04826D8D}" type="pres">
      <dgm:prSet presAssocID="{4C3694F1-CD0C-4793-BB15-DA3A86EE6D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A147E-6A26-4C77-ACF3-FEB7B0507606}" type="pres">
      <dgm:prSet presAssocID="{0DDE9F44-55D3-4AD9-951B-45A7EAF9BC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1DA74-6676-4AC1-8503-E14891B40B0A}" type="pres">
      <dgm:prSet presAssocID="{C2874A3B-B202-4FB9-BCB2-BEAB4AC882E7}" presName="sibTrans" presStyleLbl="sibTrans1D1" presStyleIdx="0" presStyleCnt="8"/>
      <dgm:spPr/>
      <dgm:t>
        <a:bodyPr/>
        <a:lstStyle/>
        <a:p>
          <a:endParaRPr lang="ru-RU"/>
        </a:p>
      </dgm:t>
    </dgm:pt>
    <dgm:pt modelId="{4B03799B-359B-4DFB-9096-A813AD2F000F}" type="pres">
      <dgm:prSet presAssocID="{C2874A3B-B202-4FB9-BCB2-BEAB4AC882E7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EF31268-B4B9-4DA9-A5DF-E688B175C805}" type="pres">
      <dgm:prSet presAssocID="{56FB3384-DB25-486F-BED5-FC986D76F67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0CC6C-7C6C-4A6E-9E1F-007C2E26991B}" type="pres">
      <dgm:prSet presAssocID="{404F344A-D3AC-4526-8EDB-01820FB1CC74}" presName="sibTrans" presStyleLbl="sibTrans1D1" presStyleIdx="1" presStyleCnt="8"/>
      <dgm:spPr/>
      <dgm:t>
        <a:bodyPr/>
        <a:lstStyle/>
        <a:p>
          <a:endParaRPr lang="ru-RU"/>
        </a:p>
      </dgm:t>
    </dgm:pt>
    <dgm:pt modelId="{70C6A832-2A82-4EC2-A3A6-C949F124D6F6}" type="pres">
      <dgm:prSet presAssocID="{404F344A-D3AC-4526-8EDB-01820FB1CC74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7CCC5924-880E-4280-B901-C4FDF5844CB4}" type="pres">
      <dgm:prSet presAssocID="{4D323813-28E0-4F37-9EFF-95987B97CE94}" presName="node" presStyleLbl="node1" presStyleIdx="2" presStyleCnt="9" custScaleX="119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6D274-BEFD-4518-9718-C4A4EDBEB5A3}" type="pres">
      <dgm:prSet presAssocID="{6C5E7E9C-01E8-481D-9972-43321E1D316E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3C6ABCF-41D7-477E-9CA6-C5736CEC3E19}" type="pres">
      <dgm:prSet presAssocID="{6C5E7E9C-01E8-481D-9972-43321E1D316E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3CE0886F-430E-4FA0-AAB9-F2DC8632927C}" type="pres">
      <dgm:prSet presAssocID="{C348AE84-F14F-4B8F-BF48-B9C6C9846F6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53967-44B9-454B-9BA0-5ABF4BE70FC0}" type="pres">
      <dgm:prSet presAssocID="{E6465226-91A2-4FD4-B8E6-EA5C2546B55C}" presName="sibTrans" presStyleLbl="sibTrans1D1" presStyleIdx="3" presStyleCnt="8"/>
      <dgm:spPr/>
      <dgm:t>
        <a:bodyPr/>
        <a:lstStyle/>
        <a:p>
          <a:endParaRPr lang="ru-RU"/>
        </a:p>
      </dgm:t>
    </dgm:pt>
    <dgm:pt modelId="{10A7E34F-A774-4344-8DCD-D53900D5E397}" type="pres">
      <dgm:prSet presAssocID="{E6465226-91A2-4FD4-B8E6-EA5C2546B55C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D6A4CB2C-D419-423F-922F-BAC56192D8B3}" type="pres">
      <dgm:prSet presAssocID="{8EE46462-EBF7-4898-AB43-377655C2848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A9E3F-3914-4024-9D5E-19C8EBBECC5E}" type="pres">
      <dgm:prSet presAssocID="{9287B330-2B02-4E45-AE9B-EE46C161F37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DD3B5016-095B-4106-9CFC-F8A327E18630}" type="pres">
      <dgm:prSet presAssocID="{9287B330-2B02-4E45-AE9B-EE46C161F37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7D9EA902-D902-4978-B29E-DBB92C708218}" type="pres">
      <dgm:prSet presAssocID="{EC0CA25C-4B4D-4ACD-A842-511E51417039}" presName="node" presStyleLbl="node1" presStyleIdx="5" presStyleCnt="9" custScaleX="127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0ADB3-808A-4138-A53C-3AEA33EBBB75}" type="pres">
      <dgm:prSet presAssocID="{280248F1-70E0-4283-ABD9-D15BDE4B33F0}" presName="sibTrans" presStyleLbl="sibTrans1D1" presStyleIdx="5" presStyleCnt="8"/>
      <dgm:spPr/>
      <dgm:t>
        <a:bodyPr/>
        <a:lstStyle/>
        <a:p>
          <a:endParaRPr lang="ru-RU"/>
        </a:p>
      </dgm:t>
    </dgm:pt>
    <dgm:pt modelId="{7DA1AE9E-A858-4687-8806-68088721B1A2}" type="pres">
      <dgm:prSet presAssocID="{280248F1-70E0-4283-ABD9-D15BDE4B33F0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D6F81199-B8A9-47EC-8D79-960C358BF5F5}" type="pres">
      <dgm:prSet presAssocID="{7B55A339-CD43-428C-9249-E50A114CDBC3}" presName="node" presStyleLbl="node1" presStyleIdx="6" presStyleCnt="9" custScaleX="139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7E809-59CB-4F3E-AD6A-F7A35FC91C08}" type="pres">
      <dgm:prSet presAssocID="{8EDBACF5-5623-4DFF-8174-3720D5D3A68E}" presName="sibTrans" presStyleLbl="sibTrans1D1" presStyleIdx="6" presStyleCnt="8"/>
      <dgm:spPr/>
      <dgm:t>
        <a:bodyPr/>
        <a:lstStyle/>
        <a:p>
          <a:endParaRPr lang="ru-RU"/>
        </a:p>
      </dgm:t>
    </dgm:pt>
    <dgm:pt modelId="{F1951FDE-D6BD-4AF3-8F47-3ACCA4103B91}" type="pres">
      <dgm:prSet presAssocID="{8EDBACF5-5623-4DFF-8174-3720D5D3A68E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0B5E0547-30B7-4427-BA83-8C4C7575F34E}" type="pres">
      <dgm:prSet presAssocID="{CA17B6EE-A3C3-4961-9002-52A9F1F3F94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71EF7-204E-4888-A8D6-4C84B39A67C6}" type="pres">
      <dgm:prSet presAssocID="{2948F8A9-D5AB-43C9-9FAA-BFC6F385CAA1}" presName="sibTrans" presStyleLbl="sibTrans1D1" presStyleIdx="7" presStyleCnt="8"/>
      <dgm:spPr/>
      <dgm:t>
        <a:bodyPr/>
        <a:lstStyle/>
        <a:p>
          <a:endParaRPr lang="ru-RU"/>
        </a:p>
      </dgm:t>
    </dgm:pt>
    <dgm:pt modelId="{94E3E04D-69A3-4E9F-839E-8ADE214496AE}" type="pres">
      <dgm:prSet presAssocID="{2948F8A9-D5AB-43C9-9FAA-BFC6F385CAA1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689A497-34BC-4C23-BC8B-6A1AC4266B8C}" type="pres">
      <dgm:prSet presAssocID="{9B1AFB49-1F7A-447A-A7AB-6428096F4A2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7853F-6E12-40DB-BF73-52977C0C1A11}" type="presOf" srcId="{8EDBACF5-5623-4DFF-8174-3720D5D3A68E}" destId="{F1951FDE-D6BD-4AF3-8F47-3ACCA4103B91}" srcOrd="1" destOrd="0" presId="urn:microsoft.com/office/officeart/2005/8/layout/bProcess3"/>
    <dgm:cxn modelId="{7239C0E9-1872-4D8D-BDED-584CB823AE9B}" srcId="{4C3694F1-CD0C-4793-BB15-DA3A86EE6D1C}" destId="{56FB3384-DB25-486F-BED5-FC986D76F671}" srcOrd="1" destOrd="0" parTransId="{17B42C41-E3D8-4A2C-BECF-E97B5F4EF67B}" sibTransId="{404F344A-D3AC-4526-8EDB-01820FB1CC74}"/>
    <dgm:cxn modelId="{BB2F04D1-9177-40D0-BFFB-055EDAFBD8D9}" type="presOf" srcId="{0DDE9F44-55D3-4AD9-951B-45A7EAF9BC9D}" destId="{C8AA147E-6A26-4C77-ACF3-FEB7B0507606}" srcOrd="0" destOrd="0" presId="urn:microsoft.com/office/officeart/2005/8/layout/bProcess3"/>
    <dgm:cxn modelId="{8DBDF02E-A3EA-4B68-842C-BDAABBCD4E1D}" type="presOf" srcId="{2948F8A9-D5AB-43C9-9FAA-BFC6F385CAA1}" destId="{4DC71EF7-204E-4888-A8D6-4C84B39A67C6}" srcOrd="0" destOrd="0" presId="urn:microsoft.com/office/officeart/2005/8/layout/bProcess3"/>
    <dgm:cxn modelId="{F0E28F8E-68FD-43CF-BD2B-138039EC04D7}" type="presOf" srcId="{CA17B6EE-A3C3-4961-9002-52A9F1F3F94B}" destId="{0B5E0547-30B7-4427-BA83-8C4C7575F34E}" srcOrd="0" destOrd="0" presId="urn:microsoft.com/office/officeart/2005/8/layout/bProcess3"/>
    <dgm:cxn modelId="{075A8DA6-7C01-47E5-B26E-E415496EC7FF}" srcId="{4C3694F1-CD0C-4793-BB15-DA3A86EE6D1C}" destId="{7B55A339-CD43-428C-9249-E50A114CDBC3}" srcOrd="6" destOrd="0" parTransId="{4C980C38-B951-4F8D-9523-B2B0F6326191}" sibTransId="{8EDBACF5-5623-4DFF-8174-3720D5D3A68E}"/>
    <dgm:cxn modelId="{21D79358-7D91-47E9-82EE-E4A7433CE2B6}" type="presOf" srcId="{8EE46462-EBF7-4898-AB43-377655C2848A}" destId="{D6A4CB2C-D419-423F-922F-BAC56192D8B3}" srcOrd="0" destOrd="0" presId="urn:microsoft.com/office/officeart/2005/8/layout/bProcess3"/>
    <dgm:cxn modelId="{15151B41-5020-4725-AA77-497100E94688}" type="presOf" srcId="{C348AE84-F14F-4B8F-BF48-B9C6C9846F6A}" destId="{3CE0886F-430E-4FA0-AAB9-F2DC8632927C}" srcOrd="0" destOrd="0" presId="urn:microsoft.com/office/officeart/2005/8/layout/bProcess3"/>
    <dgm:cxn modelId="{4F33C940-CDA0-4A8E-8F50-2D7E5B0C221F}" srcId="{4C3694F1-CD0C-4793-BB15-DA3A86EE6D1C}" destId="{9B1AFB49-1F7A-447A-A7AB-6428096F4A20}" srcOrd="8" destOrd="0" parTransId="{13DFBEBD-B25D-4B79-99C2-E7F2B11412D9}" sibTransId="{465F7DEC-269C-4CE7-8949-339438B71BC8}"/>
    <dgm:cxn modelId="{B3436CCB-1A68-4561-8A18-268741509CE6}" srcId="{4C3694F1-CD0C-4793-BB15-DA3A86EE6D1C}" destId="{C348AE84-F14F-4B8F-BF48-B9C6C9846F6A}" srcOrd="3" destOrd="0" parTransId="{5F64B047-561E-4F48-B268-054F187828C8}" sibTransId="{E6465226-91A2-4FD4-B8E6-EA5C2546B55C}"/>
    <dgm:cxn modelId="{4B05C028-AE9E-4D1B-A66F-DD1D605CB754}" type="presOf" srcId="{C2874A3B-B202-4FB9-BCB2-BEAB4AC882E7}" destId="{09F1DA74-6676-4AC1-8503-E14891B40B0A}" srcOrd="0" destOrd="0" presId="urn:microsoft.com/office/officeart/2005/8/layout/bProcess3"/>
    <dgm:cxn modelId="{FF0A21B9-9555-4BC0-AC35-FD2889138FCE}" type="presOf" srcId="{56FB3384-DB25-486F-BED5-FC986D76F671}" destId="{2EF31268-B4B9-4DA9-A5DF-E688B175C805}" srcOrd="0" destOrd="0" presId="urn:microsoft.com/office/officeart/2005/8/layout/bProcess3"/>
    <dgm:cxn modelId="{039BD0F0-D891-43FD-B2B1-E2DBEC3AD0E6}" type="presOf" srcId="{C2874A3B-B202-4FB9-BCB2-BEAB4AC882E7}" destId="{4B03799B-359B-4DFB-9096-A813AD2F000F}" srcOrd="1" destOrd="0" presId="urn:microsoft.com/office/officeart/2005/8/layout/bProcess3"/>
    <dgm:cxn modelId="{0C2453C4-3319-4403-A9D1-D32A90DC5C55}" srcId="{4C3694F1-CD0C-4793-BB15-DA3A86EE6D1C}" destId="{0DDE9F44-55D3-4AD9-951B-45A7EAF9BC9D}" srcOrd="0" destOrd="0" parTransId="{8BD8539D-2663-4CEA-9683-2EDCAFD6D336}" sibTransId="{C2874A3B-B202-4FB9-BCB2-BEAB4AC882E7}"/>
    <dgm:cxn modelId="{5C852CD2-D2D5-4E7F-92D4-4631E41E1CC3}" type="presOf" srcId="{9287B330-2B02-4E45-AE9B-EE46C161F372}" destId="{DD3B5016-095B-4106-9CFC-F8A327E18630}" srcOrd="1" destOrd="0" presId="urn:microsoft.com/office/officeart/2005/8/layout/bProcess3"/>
    <dgm:cxn modelId="{F09346C4-7D32-4B9D-B509-344B99C80D76}" type="presOf" srcId="{6C5E7E9C-01E8-481D-9972-43321E1D316E}" destId="{B366D274-BEFD-4518-9718-C4A4EDBEB5A3}" srcOrd="0" destOrd="0" presId="urn:microsoft.com/office/officeart/2005/8/layout/bProcess3"/>
    <dgm:cxn modelId="{C01D5809-6EAF-451C-B9FF-860F70CB450D}" type="presOf" srcId="{8EDBACF5-5623-4DFF-8174-3720D5D3A68E}" destId="{9927E809-59CB-4F3E-AD6A-F7A35FC91C08}" srcOrd="0" destOrd="0" presId="urn:microsoft.com/office/officeart/2005/8/layout/bProcess3"/>
    <dgm:cxn modelId="{6B093AFF-1BF9-4C12-BFF9-B9B42CF0867B}" type="presOf" srcId="{280248F1-70E0-4283-ABD9-D15BDE4B33F0}" destId="{7DA1AE9E-A858-4687-8806-68088721B1A2}" srcOrd="1" destOrd="0" presId="urn:microsoft.com/office/officeart/2005/8/layout/bProcess3"/>
    <dgm:cxn modelId="{463447DE-7563-48F7-BC29-D730972E7A09}" type="presOf" srcId="{2948F8A9-D5AB-43C9-9FAA-BFC6F385CAA1}" destId="{94E3E04D-69A3-4E9F-839E-8ADE214496AE}" srcOrd="1" destOrd="0" presId="urn:microsoft.com/office/officeart/2005/8/layout/bProcess3"/>
    <dgm:cxn modelId="{1B7F1DB6-466D-4E5D-9FD5-E40726C528C2}" srcId="{4C3694F1-CD0C-4793-BB15-DA3A86EE6D1C}" destId="{CA17B6EE-A3C3-4961-9002-52A9F1F3F94B}" srcOrd="7" destOrd="0" parTransId="{4F56E369-DBF6-4406-90B1-056684A27201}" sibTransId="{2948F8A9-D5AB-43C9-9FAA-BFC6F385CAA1}"/>
    <dgm:cxn modelId="{A5798A97-0BCC-4ACB-B572-8DB34265672C}" srcId="{4C3694F1-CD0C-4793-BB15-DA3A86EE6D1C}" destId="{EC0CA25C-4B4D-4ACD-A842-511E51417039}" srcOrd="5" destOrd="0" parTransId="{F33D758D-A979-4824-8CAA-EB039CE56382}" sibTransId="{280248F1-70E0-4283-ABD9-D15BDE4B33F0}"/>
    <dgm:cxn modelId="{13E50C99-A066-45DA-8E2A-7349CB768BEA}" type="presOf" srcId="{4D323813-28E0-4F37-9EFF-95987B97CE94}" destId="{7CCC5924-880E-4280-B901-C4FDF5844CB4}" srcOrd="0" destOrd="0" presId="urn:microsoft.com/office/officeart/2005/8/layout/bProcess3"/>
    <dgm:cxn modelId="{4193E33D-4D73-4F66-9363-35283FBAA404}" type="presOf" srcId="{E6465226-91A2-4FD4-B8E6-EA5C2546B55C}" destId="{10A7E34F-A774-4344-8DCD-D53900D5E397}" srcOrd="1" destOrd="0" presId="urn:microsoft.com/office/officeart/2005/8/layout/bProcess3"/>
    <dgm:cxn modelId="{97AD6D03-2E23-403B-A81B-B0B410BCFB33}" type="presOf" srcId="{9B1AFB49-1F7A-447A-A7AB-6428096F4A20}" destId="{9689A497-34BC-4C23-BC8B-6A1AC4266B8C}" srcOrd="0" destOrd="0" presId="urn:microsoft.com/office/officeart/2005/8/layout/bProcess3"/>
    <dgm:cxn modelId="{3F1342F8-C928-4351-BC41-9D934C283D4A}" type="presOf" srcId="{6C5E7E9C-01E8-481D-9972-43321E1D316E}" destId="{D3C6ABCF-41D7-477E-9CA6-C5736CEC3E19}" srcOrd="1" destOrd="0" presId="urn:microsoft.com/office/officeart/2005/8/layout/bProcess3"/>
    <dgm:cxn modelId="{0FB44479-015B-4202-87AD-DFA4F4F58787}" type="presOf" srcId="{404F344A-D3AC-4526-8EDB-01820FB1CC74}" destId="{0280CC6C-7C6C-4A6E-9E1F-007C2E26991B}" srcOrd="0" destOrd="0" presId="urn:microsoft.com/office/officeart/2005/8/layout/bProcess3"/>
    <dgm:cxn modelId="{8AE7A17E-8FBF-48EC-8E3F-926C7A9FB8CB}" srcId="{4C3694F1-CD0C-4793-BB15-DA3A86EE6D1C}" destId="{4D323813-28E0-4F37-9EFF-95987B97CE94}" srcOrd="2" destOrd="0" parTransId="{53388489-0257-4D9F-B409-EB9D487A187A}" sibTransId="{6C5E7E9C-01E8-481D-9972-43321E1D316E}"/>
    <dgm:cxn modelId="{50F2D9C6-0BB0-4ECE-81B7-31F65958B88E}" type="presOf" srcId="{E6465226-91A2-4FD4-B8E6-EA5C2546B55C}" destId="{4FC53967-44B9-454B-9BA0-5ABF4BE70FC0}" srcOrd="0" destOrd="0" presId="urn:microsoft.com/office/officeart/2005/8/layout/bProcess3"/>
    <dgm:cxn modelId="{A23BAB1D-7913-413D-AE43-3F0EA726DE12}" type="presOf" srcId="{4C3694F1-CD0C-4793-BB15-DA3A86EE6D1C}" destId="{B8313525-D0A1-4B0D-9D50-CE0A04826D8D}" srcOrd="0" destOrd="0" presId="urn:microsoft.com/office/officeart/2005/8/layout/bProcess3"/>
    <dgm:cxn modelId="{4D8871C2-B6B3-424D-9FE9-C0CBB3B796A6}" type="presOf" srcId="{EC0CA25C-4B4D-4ACD-A842-511E51417039}" destId="{7D9EA902-D902-4978-B29E-DBB92C708218}" srcOrd="0" destOrd="0" presId="urn:microsoft.com/office/officeart/2005/8/layout/bProcess3"/>
    <dgm:cxn modelId="{4D9D6052-EA6A-4374-AA69-B0A467E8BF70}" type="presOf" srcId="{280248F1-70E0-4283-ABD9-D15BDE4B33F0}" destId="{DEB0ADB3-808A-4138-A53C-3AEA33EBBB75}" srcOrd="0" destOrd="0" presId="urn:microsoft.com/office/officeart/2005/8/layout/bProcess3"/>
    <dgm:cxn modelId="{D9BC3338-8D56-4D1E-A303-3F135A46EB14}" type="presOf" srcId="{7B55A339-CD43-428C-9249-E50A114CDBC3}" destId="{D6F81199-B8A9-47EC-8D79-960C358BF5F5}" srcOrd="0" destOrd="0" presId="urn:microsoft.com/office/officeart/2005/8/layout/bProcess3"/>
    <dgm:cxn modelId="{4D504B12-7906-4D1A-A91E-90AF6A6576C2}" type="presOf" srcId="{9287B330-2B02-4E45-AE9B-EE46C161F372}" destId="{525A9E3F-3914-4024-9D5E-19C8EBBECC5E}" srcOrd="0" destOrd="0" presId="urn:microsoft.com/office/officeart/2005/8/layout/bProcess3"/>
    <dgm:cxn modelId="{2B8D46B0-B1EE-48E7-8BA0-DF8489BB91FB}" type="presOf" srcId="{404F344A-D3AC-4526-8EDB-01820FB1CC74}" destId="{70C6A832-2A82-4EC2-A3A6-C949F124D6F6}" srcOrd="1" destOrd="0" presId="urn:microsoft.com/office/officeart/2005/8/layout/bProcess3"/>
    <dgm:cxn modelId="{94CF70B1-C1C2-4A97-B6E8-D21E1C902E38}" srcId="{4C3694F1-CD0C-4793-BB15-DA3A86EE6D1C}" destId="{8EE46462-EBF7-4898-AB43-377655C2848A}" srcOrd="4" destOrd="0" parTransId="{3F3C70F0-14D9-423C-BB7A-0116D7FF22E4}" sibTransId="{9287B330-2B02-4E45-AE9B-EE46C161F372}"/>
    <dgm:cxn modelId="{DEFBF964-F411-43F7-B7A7-739EF8D33125}" type="presParOf" srcId="{B8313525-D0A1-4B0D-9D50-CE0A04826D8D}" destId="{C8AA147E-6A26-4C77-ACF3-FEB7B0507606}" srcOrd="0" destOrd="0" presId="urn:microsoft.com/office/officeart/2005/8/layout/bProcess3"/>
    <dgm:cxn modelId="{CA521950-60D6-4D12-A6BB-FBCCA2A529AF}" type="presParOf" srcId="{B8313525-D0A1-4B0D-9D50-CE0A04826D8D}" destId="{09F1DA74-6676-4AC1-8503-E14891B40B0A}" srcOrd="1" destOrd="0" presId="urn:microsoft.com/office/officeart/2005/8/layout/bProcess3"/>
    <dgm:cxn modelId="{6F7E8137-8B09-4C67-8315-54A0E4226CD1}" type="presParOf" srcId="{09F1DA74-6676-4AC1-8503-E14891B40B0A}" destId="{4B03799B-359B-4DFB-9096-A813AD2F000F}" srcOrd="0" destOrd="0" presId="urn:microsoft.com/office/officeart/2005/8/layout/bProcess3"/>
    <dgm:cxn modelId="{BE0CEBD5-F40B-4672-AD09-339310D46BED}" type="presParOf" srcId="{B8313525-D0A1-4B0D-9D50-CE0A04826D8D}" destId="{2EF31268-B4B9-4DA9-A5DF-E688B175C805}" srcOrd="2" destOrd="0" presId="urn:microsoft.com/office/officeart/2005/8/layout/bProcess3"/>
    <dgm:cxn modelId="{93DC5979-E197-480A-AE9D-0F4C0D9CF733}" type="presParOf" srcId="{B8313525-D0A1-4B0D-9D50-CE0A04826D8D}" destId="{0280CC6C-7C6C-4A6E-9E1F-007C2E26991B}" srcOrd="3" destOrd="0" presId="urn:microsoft.com/office/officeart/2005/8/layout/bProcess3"/>
    <dgm:cxn modelId="{771D92A4-6060-402B-B2BD-460AB2AFAF7A}" type="presParOf" srcId="{0280CC6C-7C6C-4A6E-9E1F-007C2E26991B}" destId="{70C6A832-2A82-4EC2-A3A6-C949F124D6F6}" srcOrd="0" destOrd="0" presId="urn:microsoft.com/office/officeart/2005/8/layout/bProcess3"/>
    <dgm:cxn modelId="{55A600DD-2C4F-49A3-AD5D-72F0870C6CDC}" type="presParOf" srcId="{B8313525-D0A1-4B0D-9D50-CE0A04826D8D}" destId="{7CCC5924-880E-4280-B901-C4FDF5844CB4}" srcOrd="4" destOrd="0" presId="urn:microsoft.com/office/officeart/2005/8/layout/bProcess3"/>
    <dgm:cxn modelId="{BBB99D0F-0A66-4009-A365-16D9F3C4365A}" type="presParOf" srcId="{B8313525-D0A1-4B0D-9D50-CE0A04826D8D}" destId="{B366D274-BEFD-4518-9718-C4A4EDBEB5A3}" srcOrd="5" destOrd="0" presId="urn:microsoft.com/office/officeart/2005/8/layout/bProcess3"/>
    <dgm:cxn modelId="{6384179D-472F-45F5-817A-416B622E561F}" type="presParOf" srcId="{B366D274-BEFD-4518-9718-C4A4EDBEB5A3}" destId="{D3C6ABCF-41D7-477E-9CA6-C5736CEC3E19}" srcOrd="0" destOrd="0" presId="urn:microsoft.com/office/officeart/2005/8/layout/bProcess3"/>
    <dgm:cxn modelId="{55433B39-BF3C-4B60-BEA9-592162845759}" type="presParOf" srcId="{B8313525-D0A1-4B0D-9D50-CE0A04826D8D}" destId="{3CE0886F-430E-4FA0-AAB9-F2DC8632927C}" srcOrd="6" destOrd="0" presId="urn:microsoft.com/office/officeart/2005/8/layout/bProcess3"/>
    <dgm:cxn modelId="{1C92CA8F-7B68-48DC-B225-9B699E1D5386}" type="presParOf" srcId="{B8313525-D0A1-4B0D-9D50-CE0A04826D8D}" destId="{4FC53967-44B9-454B-9BA0-5ABF4BE70FC0}" srcOrd="7" destOrd="0" presId="urn:microsoft.com/office/officeart/2005/8/layout/bProcess3"/>
    <dgm:cxn modelId="{7826525A-D291-49F4-9B88-17E0CBCB2F66}" type="presParOf" srcId="{4FC53967-44B9-454B-9BA0-5ABF4BE70FC0}" destId="{10A7E34F-A774-4344-8DCD-D53900D5E397}" srcOrd="0" destOrd="0" presId="urn:microsoft.com/office/officeart/2005/8/layout/bProcess3"/>
    <dgm:cxn modelId="{80275E38-5605-4320-B880-E8B8DB6495F3}" type="presParOf" srcId="{B8313525-D0A1-4B0D-9D50-CE0A04826D8D}" destId="{D6A4CB2C-D419-423F-922F-BAC56192D8B3}" srcOrd="8" destOrd="0" presId="urn:microsoft.com/office/officeart/2005/8/layout/bProcess3"/>
    <dgm:cxn modelId="{E220B908-28A5-40D1-8EEB-173F3A922DE1}" type="presParOf" srcId="{B8313525-D0A1-4B0D-9D50-CE0A04826D8D}" destId="{525A9E3F-3914-4024-9D5E-19C8EBBECC5E}" srcOrd="9" destOrd="0" presId="urn:microsoft.com/office/officeart/2005/8/layout/bProcess3"/>
    <dgm:cxn modelId="{573FFEF9-3922-4637-BDA6-A4FF6847D4E1}" type="presParOf" srcId="{525A9E3F-3914-4024-9D5E-19C8EBBECC5E}" destId="{DD3B5016-095B-4106-9CFC-F8A327E18630}" srcOrd="0" destOrd="0" presId="urn:microsoft.com/office/officeart/2005/8/layout/bProcess3"/>
    <dgm:cxn modelId="{4DE4C7EA-022D-47A0-81D5-48D090188C2C}" type="presParOf" srcId="{B8313525-D0A1-4B0D-9D50-CE0A04826D8D}" destId="{7D9EA902-D902-4978-B29E-DBB92C708218}" srcOrd="10" destOrd="0" presId="urn:microsoft.com/office/officeart/2005/8/layout/bProcess3"/>
    <dgm:cxn modelId="{884DD392-741E-41C0-BA77-33063CE1C62E}" type="presParOf" srcId="{B8313525-D0A1-4B0D-9D50-CE0A04826D8D}" destId="{DEB0ADB3-808A-4138-A53C-3AEA33EBBB75}" srcOrd="11" destOrd="0" presId="urn:microsoft.com/office/officeart/2005/8/layout/bProcess3"/>
    <dgm:cxn modelId="{D0F27D47-D85C-44B0-AD32-614F7BAC6014}" type="presParOf" srcId="{DEB0ADB3-808A-4138-A53C-3AEA33EBBB75}" destId="{7DA1AE9E-A858-4687-8806-68088721B1A2}" srcOrd="0" destOrd="0" presId="urn:microsoft.com/office/officeart/2005/8/layout/bProcess3"/>
    <dgm:cxn modelId="{AE2A65DD-7A47-49D9-93F5-47DB85401AC8}" type="presParOf" srcId="{B8313525-D0A1-4B0D-9D50-CE0A04826D8D}" destId="{D6F81199-B8A9-47EC-8D79-960C358BF5F5}" srcOrd="12" destOrd="0" presId="urn:microsoft.com/office/officeart/2005/8/layout/bProcess3"/>
    <dgm:cxn modelId="{30B84EF0-9423-43E6-B0A6-88037CEF11F2}" type="presParOf" srcId="{B8313525-D0A1-4B0D-9D50-CE0A04826D8D}" destId="{9927E809-59CB-4F3E-AD6A-F7A35FC91C08}" srcOrd="13" destOrd="0" presId="urn:microsoft.com/office/officeart/2005/8/layout/bProcess3"/>
    <dgm:cxn modelId="{14740A85-C298-4F09-AD8A-89C076075CD1}" type="presParOf" srcId="{9927E809-59CB-4F3E-AD6A-F7A35FC91C08}" destId="{F1951FDE-D6BD-4AF3-8F47-3ACCA4103B91}" srcOrd="0" destOrd="0" presId="urn:microsoft.com/office/officeart/2005/8/layout/bProcess3"/>
    <dgm:cxn modelId="{883C9CDA-B50E-4F3E-BB0F-86AB5FF80C80}" type="presParOf" srcId="{B8313525-D0A1-4B0D-9D50-CE0A04826D8D}" destId="{0B5E0547-30B7-4427-BA83-8C4C7575F34E}" srcOrd="14" destOrd="0" presId="urn:microsoft.com/office/officeart/2005/8/layout/bProcess3"/>
    <dgm:cxn modelId="{CB5F7456-C8BB-4E76-85E9-53ABEB6DB451}" type="presParOf" srcId="{B8313525-D0A1-4B0D-9D50-CE0A04826D8D}" destId="{4DC71EF7-204E-4888-A8D6-4C84B39A67C6}" srcOrd="15" destOrd="0" presId="urn:microsoft.com/office/officeart/2005/8/layout/bProcess3"/>
    <dgm:cxn modelId="{F06EC82A-9241-442C-9B8F-102C904FC50A}" type="presParOf" srcId="{4DC71EF7-204E-4888-A8D6-4C84B39A67C6}" destId="{94E3E04D-69A3-4E9F-839E-8ADE214496AE}" srcOrd="0" destOrd="0" presId="urn:microsoft.com/office/officeart/2005/8/layout/bProcess3"/>
    <dgm:cxn modelId="{830BDE59-D24F-4432-BE0B-DC2B80EABC24}" type="presParOf" srcId="{B8313525-D0A1-4B0D-9D50-CE0A04826D8D}" destId="{9689A497-34BC-4C23-BC8B-6A1AC4266B8C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3694F1-CD0C-4793-BB15-DA3A86EE6D1C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E9F44-55D3-4AD9-951B-45A7EAF9BC9D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заявки на закупку ТМЦ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8539D-2663-4CEA-9683-2EDCAFD6D336}" type="parTrans" cxnId="{0C2453C4-3319-4403-A9D1-D32A90DC5C55}">
      <dgm:prSet/>
      <dgm:spPr/>
      <dgm:t>
        <a:bodyPr/>
        <a:lstStyle/>
        <a:p>
          <a:endParaRPr lang="ru-RU"/>
        </a:p>
      </dgm:t>
    </dgm:pt>
    <dgm:pt modelId="{C2874A3B-B202-4FB9-BCB2-BEAB4AC882E7}" type="sibTrans" cxnId="{0C2453C4-3319-4403-A9D1-D32A90DC5C55}">
      <dgm:prSet/>
      <dgm:spPr/>
      <dgm:t>
        <a:bodyPr/>
        <a:lstStyle/>
        <a:p>
          <a:endParaRPr lang="ru-RU"/>
        </a:p>
      </dgm:t>
    </dgm:pt>
    <dgm:pt modelId="{56FB3384-DB25-486F-BED5-FC986D76F6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заявки на закупку на уровне филиала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(1 рабочий день)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42C41-E3D8-4A2C-BECF-E97B5F4EF67B}" type="parTrans" cxnId="{7239C0E9-1872-4D8D-BDED-584CB823AE9B}">
      <dgm:prSet/>
      <dgm:spPr/>
      <dgm:t>
        <a:bodyPr/>
        <a:lstStyle/>
        <a:p>
          <a:endParaRPr lang="ru-RU"/>
        </a:p>
      </dgm:t>
    </dgm:pt>
    <dgm:pt modelId="{404F344A-D3AC-4526-8EDB-01820FB1CC74}" type="sibTrans" cxnId="{7239C0E9-1872-4D8D-BDED-584CB823AE9B}">
      <dgm:prSet/>
      <dgm:spPr/>
      <dgm:t>
        <a:bodyPr/>
        <a:lstStyle/>
        <a:p>
          <a:endParaRPr lang="ru-RU"/>
        </a:p>
      </dgm:t>
    </dgm:pt>
    <dgm:pt modelId="{C348AE84-F14F-4B8F-BF48-B9C6C9846F6A}">
      <dgm:prSet phldrT="[Текст]" custT="1"/>
      <dgm:spPr/>
      <dgm:t>
        <a:bodyPr/>
        <a:lstStyle/>
        <a:p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лота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4B047-561E-4F48-B268-054F187828C8}" type="parTrans" cxnId="{B3436CCB-1A68-4561-8A18-268741509CE6}">
      <dgm:prSet/>
      <dgm:spPr/>
      <dgm:t>
        <a:bodyPr/>
        <a:lstStyle/>
        <a:p>
          <a:endParaRPr lang="ru-RU"/>
        </a:p>
      </dgm:t>
    </dgm:pt>
    <dgm:pt modelId="{E6465226-91A2-4FD4-B8E6-EA5C2546B55C}" type="sibTrans" cxnId="{B3436CCB-1A68-4561-8A18-268741509CE6}">
      <dgm:prSet/>
      <dgm:spPr/>
      <dgm:t>
        <a:bodyPr/>
        <a:lstStyle/>
        <a:p>
          <a:endParaRPr lang="ru-RU"/>
        </a:p>
      </dgm:t>
    </dgm:pt>
    <dgm:pt modelId="{8EE46462-EBF7-4898-AB43-377655C2848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лота на уровне филиала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1-го до 2-х рабочих дней)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C70F0-14D9-423C-BB7A-0116D7FF22E4}" type="parTrans" cxnId="{94CF70B1-C1C2-4A97-B6E8-D21E1C902E38}">
      <dgm:prSet/>
      <dgm:spPr/>
      <dgm:t>
        <a:bodyPr/>
        <a:lstStyle/>
        <a:p>
          <a:endParaRPr lang="ru-RU"/>
        </a:p>
      </dgm:t>
    </dgm:pt>
    <dgm:pt modelId="{9287B330-2B02-4E45-AE9B-EE46C161F372}" type="sibTrans" cxnId="{94CF70B1-C1C2-4A97-B6E8-D21E1C902E38}">
      <dgm:prSet/>
      <dgm:spPr/>
      <dgm:t>
        <a:bodyPr/>
        <a:lstStyle/>
        <a:p>
          <a:endParaRPr lang="ru-RU"/>
        </a:p>
      </dgm:t>
    </dgm:pt>
    <dgm:pt modelId="{EC0CA25C-4B4D-4ACD-A842-511E5141703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лота на уровне исполнительного аппарата ПАО "Россети Волга"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5-ти рабочих дней до 10 рабочих дней)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D758D-A979-4824-8CAA-EB039CE56382}" type="parTrans" cxnId="{A5798A97-0BCC-4ACB-B572-8DB34265672C}">
      <dgm:prSet/>
      <dgm:spPr/>
      <dgm:t>
        <a:bodyPr/>
        <a:lstStyle/>
        <a:p>
          <a:endParaRPr lang="ru-RU"/>
        </a:p>
      </dgm:t>
    </dgm:pt>
    <dgm:pt modelId="{280248F1-70E0-4283-ABD9-D15BDE4B33F0}" type="sibTrans" cxnId="{A5798A97-0BCC-4ACB-B572-8DB34265672C}">
      <dgm:prSet/>
      <dgm:spPr/>
      <dgm:t>
        <a:bodyPr/>
        <a:lstStyle/>
        <a:p>
          <a:endParaRPr lang="ru-RU"/>
        </a:p>
      </dgm:t>
    </dgm:pt>
    <dgm:pt modelId="{7B55A339-CD43-428C-9249-E50A114CDBC3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торгов: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 ПО (2 недели);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уровне филиала (3 недели).</a:t>
          </a:r>
        </a:p>
      </dgm:t>
    </dgm:pt>
    <dgm:pt modelId="{4C980C38-B951-4F8D-9523-B2B0F6326191}" type="parTrans" cxnId="{075A8DA6-7C01-47E5-B26E-E415496EC7FF}">
      <dgm:prSet/>
      <dgm:spPr/>
      <dgm:t>
        <a:bodyPr/>
        <a:lstStyle/>
        <a:p>
          <a:endParaRPr lang="ru-RU"/>
        </a:p>
      </dgm:t>
    </dgm:pt>
    <dgm:pt modelId="{8EDBACF5-5623-4DFF-8174-3720D5D3A68E}" type="sibTrans" cxnId="{075A8DA6-7C01-47E5-B26E-E415496EC7FF}">
      <dgm:prSet/>
      <dgm:spPr/>
      <dgm:t>
        <a:bodyPr/>
        <a:lstStyle/>
        <a:p>
          <a:endParaRPr lang="ru-RU"/>
        </a:p>
      </dgm:t>
    </dgm:pt>
    <dgm:pt modelId="{CA17B6EE-A3C3-4961-9002-52A9F1F3F94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закупки, проведение экспертизы, подписание аналитической записки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(до 7-ми рабочих дней)</a:t>
          </a:r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6E369-DBF6-4406-90B1-056684A27201}" type="parTrans" cxnId="{1B7F1DB6-466D-4E5D-9FD5-E40726C528C2}">
      <dgm:prSet/>
      <dgm:spPr/>
      <dgm:t>
        <a:bodyPr/>
        <a:lstStyle/>
        <a:p>
          <a:endParaRPr lang="ru-RU"/>
        </a:p>
      </dgm:t>
    </dgm:pt>
    <dgm:pt modelId="{2948F8A9-D5AB-43C9-9FAA-BFC6F385CAA1}" type="sibTrans" cxnId="{1B7F1DB6-466D-4E5D-9FD5-E40726C528C2}">
      <dgm:prSet/>
      <dgm:spPr/>
      <dgm:t>
        <a:bodyPr/>
        <a:lstStyle/>
        <a:p>
          <a:endParaRPr lang="ru-RU"/>
        </a:p>
      </dgm:t>
    </dgm:pt>
    <dgm:pt modelId="{9B1AFB49-1F7A-447A-A7AB-6428096F4A2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договора с победителей торгов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10-ти до 20-ти рабочих дней)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FBEBD-B25D-4B79-99C2-E7F2B11412D9}" type="parTrans" cxnId="{4F33C940-CDA0-4A8E-8F50-2D7E5B0C221F}">
      <dgm:prSet/>
      <dgm:spPr/>
      <dgm:t>
        <a:bodyPr/>
        <a:lstStyle/>
        <a:p>
          <a:endParaRPr lang="ru-RU"/>
        </a:p>
      </dgm:t>
    </dgm:pt>
    <dgm:pt modelId="{465F7DEC-269C-4CE7-8949-339438B71BC8}" type="sibTrans" cxnId="{4F33C940-CDA0-4A8E-8F50-2D7E5B0C221F}">
      <dgm:prSet/>
      <dgm:spPr/>
      <dgm:t>
        <a:bodyPr/>
        <a:lstStyle/>
        <a:p>
          <a:endParaRPr lang="ru-RU"/>
        </a:p>
      </dgm:t>
    </dgm:pt>
    <dgm:pt modelId="{B8313525-D0A1-4B0D-9D50-CE0A04826D8D}" type="pres">
      <dgm:prSet presAssocID="{4C3694F1-CD0C-4793-BB15-DA3A86EE6D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A147E-6A26-4C77-ACF3-FEB7B0507606}" type="pres">
      <dgm:prSet presAssocID="{0DDE9F44-55D3-4AD9-951B-45A7EAF9BC9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1DA74-6676-4AC1-8503-E14891B40B0A}" type="pres">
      <dgm:prSet presAssocID="{C2874A3B-B202-4FB9-BCB2-BEAB4AC882E7}" presName="sibTrans" presStyleLbl="sibTrans1D1" presStyleIdx="0" presStyleCnt="7"/>
      <dgm:spPr/>
      <dgm:t>
        <a:bodyPr/>
        <a:lstStyle/>
        <a:p>
          <a:endParaRPr lang="ru-RU"/>
        </a:p>
      </dgm:t>
    </dgm:pt>
    <dgm:pt modelId="{4B03799B-359B-4DFB-9096-A813AD2F000F}" type="pres">
      <dgm:prSet presAssocID="{C2874A3B-B202-4FB9-BCB2-BEAB4AC882E7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2EF31268-B4B9-4DA9-A5DF-E688B175C805}" type="pres">
      <dgm:prSet presAssocID="{56FB3384-DB25-486F-BED5-FC986D76F67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0CC6C-7C6C-4A6E-9E1F-007C2E26991B}" type="pres">
      <dgm:prSet presAssocID="{404F344A-D3AC-4526-8EDB-01820FB1CC74}" presName="sibTrans" presStyleLbl="sibTrans1D1" presStyleIdx="1" presStyleCnt="7"/>
      <dgm:spPr/>
      <dgm:t>
        <a:bodyPr/>
        <a:lstStyle/>
        <a:p>
          <a:endParaRPr lang="ru-RU"/>
        </a:p>
      </dgm:t>
    </dgm:pt>
    <dgm:pt modelId="{70C6A832-2A82-4EC2-A3A6-C949F124D6F6}" type="pres">
      <dgm:prSet presAssocID="{404F344A-D3AC-4526-8EDB-01820FB1CC74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3CE0886F-430E-4FA0-AAB9-F2DC8632927C}" type="pres">
      <dgm:prSet presAssocID="{C348AE84-F14F-4B8F-BF48-B9C6C9846F6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53967-44B9-454B-9BA0-5ABF4BE70FC0}" type="pres">
      <dgm:prSet presAssocID="{E6465226-91A2-4FD4-B8E6-EA5C2546B55C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0A7E34F-A774-4344-8DCD-D53900D5E397}" type="pres">
      <dgm:prSet presAssocID="{E6465226-91A2-4FD4-B8E6-EA5C2546B55C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D6A4CB2C-D419-423F-922F-BAC56192D8B3}" type="pres">
      <dgm:prSet presAssocID="{8EE46462-EBF7-4898-AB43-377655C2848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A9E3F-3914-4024-9D5E-19C8EBBECC5E}" type="pres">
      <dgm:prSet presAssocID="{9287B330-2B02-4E45-AE9B-EE46C161F372}" presName="sibTrans" presStyleLbl="sibTrans1D1" presStyleIdx="3" presStyleCnt="7"/>
      <dgm:spPr/>
      <dgm:t>
        <a:bodyPr/>
        <a:lstStyle/>
        <a:p>
          <a:endParaRPr lang="ru-RU"/>
        </a:p>
      </dgm:t>
    </dgm:pt>
    <dgm:pt modelId="{DD3B5016-095B-4106-9CFC-F8A327E18630}" type="pres">
      <dgm:prSet presAssocID="{9287B330-2B02-4E45-AE9B-EE46C161F372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7D9EA902-D902-4978-B29E-DBB92C708218}" type="pres">
      <dgm:prSet presAssocID="{EC0CA25C-4B4D-4ACD-A842-511E51417039}" presName="node" presStyleLbl="node1" presStyleIdx="4" presStyleCnt="8" custScaleX="127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0ADB3-808A-4138-A53C-3AEA33EBBB75}" type="pres">
      <dgm:prSet presAssocID="{280248F1-70E0-4283-ABD9-D15BDE4B33F0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DA1AE9E-A858-4687-8806-68088721B1A2}" type="pres">
      <dgm:prSet presAssocID="{280248F1-70E0-4283-ABD9-D15BDE4B33F0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D6F81199-B8A9-47EC-8D79-960C358BF5F5}" type="pres">
      <dgm:prSet presAssocID="{7B55A339-CD43-428C-9249-E50A114CDBC3}" presName="node" presStyleLbl="node1" presStyleIdx="5" presStyleCnt="8" custScaleX="139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7E809-59CB-4F3E-AD6A-F7A35FC91C08}" type="pres">
      <dgm:prSet presAssocID="{8EDBACF5-5623-4DFF-8174-3720D5D3A68E}" presName="sibTrans" presStyleLbl="sibTrans1D1" presStyleIdx="5" presStyleCnt="7"/>
      <dgm:spPr/>
      <dgm:t>
        <a:bodyPr/>
        <a:lstStyle/>
        <a:p>
          <a:endParaRPr lang="ru-RU"/>
        </a:p>
      </dgm:t>
    </dgm:pt>
    <dgm:pt modelId="{F1951FDE-D6BD-4AF3-8F47-3ACCA4103B91}" type="pres">
      <dgm:prSet presAssocID="{8EDBACF5-5623-4DFF-8174-3720D5D3A68E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0B5E0547-30B7-4427-BA83-8C4C7575F34E}" type="pres">
      <dgm:prSet presAssocID="{CA17B6EE-A3C3-4961-9002-52A9F1F3F94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71EF7-204E-4888-A8D6-4C84B39A67C6}" type="pres">
      <dgm:prSet presAssocID="{2948F8A9-D5AB-43C9-9FAA-BFC6F385CAA1}" presName="sibTrans" presStyleLbl="sibTrans1D1" presStyleIdx="6" presStyleCnt="7"/>
      <dgm:spPr/>
      <dgm:t>
        <a:bodyPr/>
        <a:lstStyle/>
        <a:p>
          <a:endParaRPr lang="ru-RU"/>
        </a:p>
      </dgm:t>
    </dgm:pt>
    <dgm:pt modelId="{94E3E04D-69A3-4E9F-839E-8ADE214496AE}" type="pres">
      <dgm:prSet presAssocID="{2948F8A9-D5AB-43C9-9FAA-BFC6F385CAA1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9689A497-34BC-4C23-BC8B-6A1AC4266B8C}" type="pres">
      <dgm:prSet presAssocID="{9B1AFB49-1F7A-447A-A7AB-6428096F4A2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7853F-6E12-40DB-BF73-52977C0C1A11}" type="presOf" srcId="{8EDBACF5-5623-4DFF-8174-3720D5D3A68E}" destId="{F1951FDE-D6BD-4AF3-8F47-3ACCA4103B91}" srcOrd="1" destOrd="0" presId="urn:microsoft.com/office/officeart/2005/8/layout/bProcess3"/>
    <dgm:cxn modelId="{7239C0E9-1872-4D8D-BDED-584CB823AE9B}" srcId="{4C3694F1-CD0C-4793-BB15-DA3A86EE6D1C}" destId="{56FB3384-DB25-486F-BED5-FC986D76F671}" srcOrd="1" destOrd="0" parTransId="{17B42C41-E3D8-4A2C-BECF-E97B5F4EF67B}" sibTransId="{404F344A-D3AC-4526-8EDB-01820FB1CC74}"/>
    <dgm:cxn modelId="{BB2F04D1-9177-40D0-BFFB-055EDAFBD8D9}" type="presOf" srcId="{0DDE9F44-55D3-4AD9-951B-45A7EAF9BC9D}" destId="{C8AA147E-6A26-4C77-ACF3-FEB7B0507606}" srcOrd="0" destOrd="0" presId="urn:microsoft.com/office/officeart/2005/8/layout/bProcess3"/>
    <dgm:cxn modelId="{8DBDF02E-A3EA-4B68-842C-BDAABBCD4E1D}" type="presOf" srcId="{2948F8A9-D5AB-43C9-9FAA-BFC6F385CAA1}" destId="{4DC71EF7-204E-4888-A8D6-4C84B39A67C6}" srcOrd="0" destOrd="0" presId="urn:microsoft.com/office/officeart/2005/8/layout/bProcess3"/>
    <dgm:cxn modelId="{F0E28F8E-68FD-43CF-BD2B-138039EC04D7}" type="presOf" srcId="{CA17B6EE-A3C3-4961-9002-52A9F1F3F94B}" destId="{0B5E0547-30B7-4427-BA83-8C4C7575F34E}" srcOrd="0" destOrd="0" presId="urn:microsoft.com/office/officeart/2005/8/layout/bProcess3"/>
    <dgm:cxn modelId="{075A8DA6-7C01-47E5-B26E-E415496EC7FF}" srcId="{4C3694F1-CD0C-4793-BB15-DA3A86EE6D1C}" destId="{7B55A339-CD43-428C-9249-E50A114CDBC3}" srcOrd="5" destOrd="0" parTransId="{4C980C38-B951-4F8D-9523-B2B0F6326191}" sibTransId="{8EDBACF5-5623-4DFF-8174-3720D5D3A68E}"/>
    <dgm:cxn modelId="{21D79358-7D91-47E9-82EE-E4A7433CE2B6}" type="presOf" srcId="{8EE46462-EBF7-4898-AB43-377655C2848A}" destId="{D6A4CB2C-D419-423F-922F-BAC56192D8B3}" srcOrd="0" destOrd="0" presId="urn:microsoft.com/office/officeart/2005/8/layout/bProcess3"/>
    <dgm:cxn modelId="{15151B41-5020-4725-AA77-497100E94688}" type="presOf" srcId="{C348AE84-F14F-4B8F-BF48-B9C6C9846F6A}" destId="{3CE0886F-430E-4FA0-AAB9-F2DC8632927C}" srcOrd="0" destOrd="0" presId="urn:microsoft.com/office/officeart/2005/8/layout/bProcess3"/>
    <dgm:cxn modelId="{4F33C940-CDA0-4A8E-8F50-2D7E5B0C221F}" srcId="{4C3694F1-CD0C-4793-BB15-DA3A86EE6D1C}" destId="{9B1AFB49-1F7A-447A-A7AB-6428096F4A20}" srcOrd="7" destOrd="0" parTransId="{13DFBEBD-B25D-4B79-99C2-E7F2B11412D9}" sibTransId="{465F7DEC-269C-4CE7-8949-339438B71BC8}"/>
    <dgm:cxn modelId="{B3436CCB-1A68-4561-8A18-268741509CE6}" srcId="{4C3694F1-CD0C-4793-BB15-DA3A86EE6D1C}" destId="{C348AE84-F14F-4B8F-BF48-B9C6C9846F6A}" srcOrd="2" destOrd="0" parTransId="{5F64B047-561E-4F48-B268-054F187828C8}" sibTransId="{E6465226-91A2-4FD4-B8E6-EA5C2546B55C}"/>
    <dgm:cxn modelId="{4B05C028-AE9E-4D1B-A66F-DD1D605CB754}" type="presOf" srcId="{C2874A3B-B202-4FB9-BCB2-BEAB4AC882E7}" destId="{09F1DA74-6676-4AC1-8503-E14891B40B0A}" srcOrd="0" destOrd="0" presId="urn:microsoft.com/office/officeart/2005/8/layout/bProcess3"/>
    <dgm:cxn modelId="{FF0A21B9-9555-4BC0-AC35-FD2889138FCE}" type="presOf" srcId="{56FB3384-DB25-486F-BED5-FC986D76F671}" destId="{2EF31268-B4B9-4DA9-A5DF-E688B175C805}" srcOrd="0" destOrd="0" presId="urn:microsoft.com/office/officeart/2005/8/layout/bProcess3"/>
    <dgm:cxn modelId="{039BD0F0-D891-43FD-B2B1-E2DBEC3AD0E6}" type="presOf" srcId="{C2874A3B-B202-4FB9-BCB2-BEAB4AC882E7}" destId="{4B03799B-359B-4DFB-9096-A813AD2F000F}" srcOrd="1" destOrd="0" presId="urn:microsoft.com/office/officeart/2005/8/layout/bProcess3"/>
    <dgm:cxn modelId="{0C2453C4-3319-4403-A9D1-D32A90DC5C55}" srcId="{4C3694F1-CD0C-4793-BB15-DA3A86EE6D1C}" destId="{0DDE9F44-55D3-4AD9-951B-45A7EAF9BC9D}" srcOrd="0" destOrd="0" parTransId="{8BD8539D-2663-4CEA-9683-2EDCAFD6D336}" sibTransId="{C2874A3B-B202-4FB9-BCB2-BEAB4AC882E7}"/>
    <dgm:cxn modelId="{5C852CD2-D2D5-4E7F-92D4-4631E41E1CC3}" type="presOf" srcId="{9287B330-2B02-4E45-AE9B-EE46C161F372}" destId="{DD3B5016-095B-4106-9CFC-F8A327E18630}" srcOrd="1" destOrd="0" presId="urn:microsoft.com/office/officeart/2005/8/layout/bProcess3"/>
    <dgm:cxn modelId="{C01D5809-6EAF-451C-B9FF-860F70CB450D}" type="presOf" srcId="{8EDBACF5-5623-4DFF-8174-3720D5D3A68E}" destId="{9927E809-59CB-4F3E-AD6A-F7A35FC91C08}" srcOrd="0" destOrd="0" presId="urn:microsoft.com/office/officeart/2005/8/layout/bProcess3"/>
    <dgm:cxn modelId="{6B093AFF-1BF9-4C12-BFF9-B9B42CF0867B}" type="presOf" srcId="{280248F1-70E0-4283-ABD9-D15BDE4B33F0}" destId="{7DA1AE9E-A858-4687-8806-68088721B1A2}" srcOrd="1" destOrd="0" presId="urn:microsoft.com/office/officeart/2005/8/layout/bProcess3"/>
    <dgm:cxn modelId="{463447DE-7563-48F7-BC29-D730972E7A09}" type="presOf" srcId="{2948F8A9-D5AB-43C9-9FAA-BFC6F385CAA1}" destId="{94E3E04D-69A3-4E9F-839E-8ADE214496AE}" srcOrd="1" destOrd="0" presId="urn:microsoft.com/office/officeart/2005/8/layout/bProcess3"/>
    <dgm:cxn modelId="{1B7F1DB6-466D-4E5D-9FD5-E40726C528C2}" srcId="{4C3694F1-CD0C-4793-BB15-DA3A86EE6D1C}" destId="{CA17B6EE-A3C3-4961-9002-52A9F1F3F94B}" srcOrd="6" destOrd="0" parTransId="{4F56E369-DBF6-4406-90B1-056684A27201}" sibTransId="{2948F8A9-D5AB-43C9-9FAA-BFC6F385CAA1}"/>
    <dgm:cxn modelId="{A5798A97-0BCC-4ACB-B572-8DB34265672C}" srcId="{4C3694F1-CD0C-4793-BB15-DA3A86EE6D1C}" destId="{EC0CA25C-4B4D-4ACD-A842-511E51417039}" srcOrd="4" destOrd="0" parTransId="{F33D758D-A979-4824-8CAA-EB039CE56382}" sibTransId="{280248F1-70E0-4283-ABD9-D15BDE4B33F0}"/>
    <dgm:cxn modelId="{4193E33D-4D73-4F66-9363-35283FBAA404}" type="presOf" srcId="{E6465226-91A2-4FD4-B8E6-EA5C2546B55C}" destId="{10A7E34F-A774-4344-8DCD-D53900D5E397}" srcOrd="1" destOrd="0" presId="urn:microsoft.com/office/officeart/2005/8/layout/bProcess3"/>
    <dgm:cxn modelId="{97AD6D03-2E23-403B-A81B-B0B410BCFB33}" type="presOf" srcId="{9B1AFB49-1F7A-447A-A7AB-6428096F4A20}" destId="{9689A497-34BC-4C23-BC8B-6A1AC4266B8C}" srcOrd="0" destOrd="0" presId="urn:microsoft.com/office/officeart/2005/8/layout/bProcess3"/>
    <dgm:cxn modelId="{0FB44479-015B-4202-87AD-DFA4F4F58787}" type="presOf" srcId="{404F344A-D3AC-4526-8EDB-01820FB1CC74}" destId="{0280CC6C-7C6C-4A6E-9E1F-007C2E26991B}" srcOrd="0" destOrd="0" presId="urn:microsoft.com/office/officeart/2005/8/layout/bProcess3"/>
    <dgm:cxn modelId="{50F2D9C6-0BB0-4ECE-81B7-31F65958B88E}" type="presOf" srcId="{E6465226-91A2-4FD4-B8E6-EA5C2546B55C}" destId="{4FC53967-44B9-454B-9BA0-5ABF4BE70FC0}" srcOrd="0" destOrd="0" presId="urn:microsoft.com/office/officeart/2005/8/layout/bProcess3"/>
    <dgm:cxn modelId="{A23BAB1D-7913-413D-AE43-3F0EA726DE12}" type="presOf" srcId="{4C3694F1-CD0C-4793-BB15-DA3A86EE6D1C}" destId="{B8313525-D0A1-4B0D-9D50-CE0A04826D8D}" srcOrd="0" destOrd="0" presId="urn:microsoft.com/office/officeart/2005/8/layout/bProcess3"/>
    <dgm:cxn modelId="{4D8871C2-B6B3-424D-9FE9-C0CBB3B796A6}" type="presOf" srcId="{EC0CA25C-4B4D-4ACD-A842-511E51417039}" destId="{7D9EA902-D902-4978-B29E-DBB92C708218}" srcOrd="0" destOrd="0" presId="urn:microsoft.com/office/officeart/2005/8/layout/bProcess3"/>
    <dgm:cxn modelId="{4D9D6052-EA6A-4374-AA69-B0A467E8BF70}" type="presOf" srcId="{280248F1-70E0-4283-ABD9-D15BDE4B33F0}" destId="{DEB0ADB3-808A-4138-A53C-3AEA33EBBB75}" srcOrd="0" destOrd="0" presId="urn:microsoft.com/office/officeart/2005/8/layout/bProcess3"/>
    <dgm:cxn modelId="{D9BC3338-8D56-4D1E-A303-3F135A46EB14}" type="presOf" srcId="{7B55A339-CD43-428C-9249-E50A114CDBC3}" destId="{D6F81199-B8A9-47EC-8D79-960C358BF5F5}" srcOrd="0" destOrd="0" presId="urn:microsoft.com/office/officeart/2005/8/layout/bProcess3"/>
    <dgm:cxn modelId="{4D504B12-7906-4D1A-A91E-90AF6A6576C2}" type="presOf" srcId="{9287B330-2B02-4E45-AE9B-EE46C161F372}" destId="{525A9E3F-3914-4024-9D5E-19C8EBBECC5E}" srcOrd="0" destOrd="0" presId="urn:microsoft.com/office/officeart/2005/8/layout/bProcess3"/>
    <dgm:cxn modelId="{2B8D46B0-B1EE-48E7-8BA0-DF8489BB91FB}" type="presOf" srcId="{404F344A-D3AC-4526-8EDB-01820FB1CC74}" destId="{70C6A832-2A82-4EC2-A3A6-C949F124D6F6}" srcOrd="1" destOrd="0" presId="urn:microsoft.com/office/officeart/2005/8/layout/bProcess3"/>
    <dgm:cxn modelId="{94CF70B1-C1C2-4A97-B6E8-D21E1C902E38}" srcId="{4C3694F1-CD0C-4793-BB15-DA3A86EE6D1C}" destId="{8EE46462-EBF7-4898-AB43-377655C2848A}" srcOrd="3" destOrd="0" parTransId="{3F3C70F0-14D9-423C-BB7A-0116D7FF22E4}" sibTransId="{9287B330-2B02-4E45-AE9B-EE46C161F372}"/>
    <dgm:cxn modelId="{DEFBF964-F411-43F7-B7A7-739EF8D33125}" type="presParOf" srcId="{B8313525-D0A1-4B0D-9D50-CE0A04826D8D}" destId="{C8AA147E-6A26-4C77-ACF3-FEB7B0507606}" srcOrd="0" destOrd="0" presId="urn:microsoft.com/office/officeart/2005/8/layout/bProcess3"/>
    <dgm:cxn modelId="{CA521950-60D6-4D12-A6BB-FBCCA2A529AF}" type="presParOf" srcId="{B8313525-D0A1-4B0D-9D50-CE0A04826D8D}" destId="{09F1DA74-6676-4AC1-8503-E14891B40B0A}" srcOrd="1" destOrd="0" presId="urn:microsoft.com/office/officeart/2005/8/layout/bProcess3"/>
    <dgm:cxn modelId="{6F7E8137-8B09-4C67-8315-54A0E4226CD1}" type="presParOf" srcId="{09F1DA74-6676-4AC1-8503-E14891B40B0A}" destId="{4B03799B-359B-4DFB-9096-A813AD2F000F}" srcOrd="0" destOrd="0" presId="urn:microsoft.com/office/officeart/2005/8/layout/bProcess3"/>
    <dgm:cxn modelId="{BE0CEBD5-F40B-4672-AD09-339310D46BED}" type="presParOf" srcId="{B8313525-D0A1-4B0D-9D50-CE0A04826D8D}" destId="{2EF31268-B4B9-4DA9-A5DF-E688B175C805}" srcOrd="2" destOrd="0" presId="urn:microsoft.com/office/officeart/2005/8/layout/bProcess3"/>
    <dgm:cxn modelId="{93DC5979-E197-480A-AE9D-0F4C0D9CF733}" type="presParOf" srcId="{B8313525-D0A1-4B0D-9D50-CE0A04826D8D}" destId="{0280CC6C-7C6C-4A6E-9E1F-007C2E26991B}" srcOrd="3" destOrd="0" presId="urn:microsoft.com/office/officeart/2005/8/layout/bProcess3"/>
    <dgm:cxn modelId="{771D92A4-6060-402B-B2BD-460AB2AFAF7A}" type="presParOf" srcId="{0280CC6C-7C6C-4A6E-9E1F-007C2E26991B}" destId="{70C6A832-2A82-4EC2-A3A6-C949F124D6F6}" srcOrd="0" destOrd="0" presId="urn:microsoft.com/office/officeart/2005/8/layout/bProcess3"/>
    <dgm:cxn modelId="{55433B39-BF3C-4B60-BEA9-592162845759}" type="presParOf" srcId="{B8313525-D0A1-4B0D-9D50-CE0A04826D8D}" destId="{3CE0886F-430E-4FA0-AAB9-F2DC8632927C}" srcOrd="4" destOrd="0" presId="urn:microsoft.com/office/officeart/2005/8/layout/bProcess3"/>
    <dgm:cxn modelId="{1C92CA8F-7B68-48DC-B225-9B699E1D5386}" type="presParOf" srcId="{B8313525-D0A1-4B0D-9D50-CE0A04826D8D}" destId="{4FC53967-44B9-454B-9BA0-5ABF4BE70FC0}" srcOrd="5" destOrd="0" presId="urn:microsoft.com/office/officeart/2005/8/layout/bProcess3"/>
    <dgm:cxn modelId="{7826525A-D291-49F4-9B88-17E0CBCB2F66}" type="presParOf" srcId="{4FC53967-44B9-454B-9BA0-5ABF4BE70FC0}" destId="{10A7E34F-A774-4344-8DCD-D53900D5E397}" srcOrd="0" destOrd="0" presId="urn:microsoft.com/office/officeart/2005/8/layout/bProcess3"/>
    <dgm:cxn modelId="{80275E38-5605-4320-B880-E8B8DB6495F3}" type="presParOf" srcId="{B8313525-D0A1-4B0D-9D50-CE0A04826D8D}" destId="{D6A4CB2C-D419-423F-922F-BAC56192D8B3}" srcOrd="6" destOrd="0" presId="urn:microsoft.com/office/officeart/2005/8/layout/bProcess3"/>
    <dgm:cxn modelId="{E220B908-28A5-40D1-8EEB-173F3A922DE1}" type="presParOf" srcId="{B8313525-D0A1-4B0D-9D50-CE0A04826D8D}" destId="{525A9E3F-3914-4024-9D5E-19C8EBBECC5E}" srcOrd="7" destOrd="0" presId="urn:microsoft.com/office/officeart/2005/8/layout/bProcess3"/>
    <dgm:cxn modelId="{573FFEF9-3922-4637-BDA6-A4FF6847D4E1}" type="presParOf" srcId="{525A9E3F-3914-4024-9D5E-19C8EBBECC5E}" destId="{DD3B5016-095B-4106-9CFC-F8A327E18630}" srcOrd="0" destOrd="0" presId="urn:microsoft.com/office/officeart/2005/8/layout/bProcess3"/>
    <dgm:cxn modelId="{4DE4C7EA-022D-47A0-81D5-48D090188C2C}" type="presParOf" srcId="{B8313525-D0A1-4B0D-9D50-CE0A04826D8D}" destId="{7D9EA902-D902-4978-B29E-DBB92C708218}" srcOrd="8" destOrd="0" presId="urn:microsoft.com/office/officeart/2005/8/layout/bProcess3"/>
    <dgm:cxn modelId="{884DD392-741E-41C0-BA77-33063CE1C62E}" type="presParOf" srcId="{B8313525-D0A1-4B0D-9D50-CE0A04826D8D}" destId="{DEB0ADB3-808A-4138-A53C-3AEA33EBBB75}" srcOrd="9" destOrd="0" presId="urn:microsoft.com/office/officeart/2005/8/layout/bProcess3"/>
    <dgm:cxn modelId="{D0F27D47-D85C-44B0-AD32-614F7BAC6014}" type="presParOf" srcId="{DEB0ADB3-808A-4138-A53C-3AEA33EBBB75}" destId="{7DA1AE9E-A858-4687-8806-68088721B1A2}" srcOrd="0" destOrd="0" presId="urn:microsoft.com/office/officeart/2005/8/layout/bProcess3"/>
    <dgm:cxn modelId="{AE2A65DD-7A47-49D9-93F5-47DB85401AC8}" type="presParOf" srcId="{B8313525-D0A1-4B0D-9D50-CE0A04826D8D}" destId="{D6F81199-B8A9-47EC-8D79-960C358BF5F5}" srcOrd="10" destOrd="0" presId="urn:microsoft.com/office/officeart/2005/8/layout/bProcess3"/>
    <dgm:cxn modelId="{30B84EF0-9423-43E6-B0A6-88037CEF11F2}" type="presParOf" srcId="{B8313525-D0A1-4B0D-9D50-CE0A04826D8D}" destId="{9927E809-59CB-4F3E-AD6A-F7A35FC91C08}" srcOrd="11" destOrd="0" presId="urn:microsoft.com/office/officeart/2005/8/layout/bProcess3"/>
    <dgm:cxn modelId="{14740A85-C298-4F09-AD8A-89C076075CD1}" type="presParOf" srcId="{9927E809-59CB-4F3E-AD6A-F7A35FC91C08}" destId="{F1951FDE-D6BD-4AF3-8F47-3ACCA4103B91}" srcOrd="0" destOrd="0" presId="urn:microsoft.com/office/officeart/2005/8/layout/bProcess3"/>
    <dgm:cxn modelId="{883C9CDA-B50E-4F3E-BB0F-86AB5FF80C80}" type="presParOf" srcId="{B8313525-D0A1-4B0D-9D50-CE0A04826D8D}" destId="{0B5E0547-30B7-4427-BA83-8C4C7575F34E}" srcOrd="12" destOrd="0" presId="urn:microsoft.com/office/officeart/2005/8/layout/bProcess3"/>
    <dgm:cxn modelId="{CB5F7456-C8BB-4E76-85E9-53ABEB6DB451}" type="presParOf" srcId="{B8313525-D0A1-4B0D-9D50-CE0A04826D8D}" destId="{4DC71EF7-204E-4888-A8D6-4C84B39A67C6}" srcOrd="13" destOrd="0" presId="urn:microsoft.com/office/officeart/2005/8/layout/bProcess3"/>
    <dgm:cxn modelId="{F06EC82A-9241-442C-9B8F-102C904FC50A}" type="presParOf" srcId="{4DC71EF7-204E-4888-A8D6-4C84B39A67C6}" destId="{94E3E04D-69A3-4E9F-839E-8ADE214496AE}" srcOrd="0" destOrd="0" presId="urn:microsoft.com/office/officeart/2005/8/layout/bProcess3"/>
    <dgm:cxn modelId="{830BDE59-D24F-4432-BE0B-DC2B80EABC24}" type="presParOf" srcId="{B8313525-D0A1-4B0D-9D50-CE0A04826D8D}" destId="{9689A497-34BC-4C23-BC8B-6A1AC4266B8C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56FD4-62F5-4376-8DF3-038D9EA97D49}">
      <dsp:nvSpPr>
        <dsp:cNvPr id="0" name=""/>
        <dsp:cNvSpPr/>
      </dsp:nvSpPr>
      <dsp:spPr>
        <a:xfrm>
          <a:off x="38381" y="1218637"/>
          <a:ext cx="2874483" cy="34493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Оформление проекта</a:t>
          </a:r>
          <a:endParaRPr lang="ru-RU" sz="1300" kern="1200" dirty="0"/>
        </a:p>
      </dsp:txBody>
      <dsp:txXfrm rot="16200000">
        <a:off x="-1088415" y="2345434"/>
        <a:ext cx="2828491" cy="574896"/>
      </dsp:txXfrm>
    </dsp:sp>
    <dsp:sp modelId="{EFAC1CFF-5B25-4D66-9417-D3EFC985BFB7}">
      <dsp:nvSpPr>
        <dsp:cNvPr id="0" name=""/>
        <dsp:cNvSpPr/>
      </dsp:nvSpPr>
      <dsp:spPr>
        <a:xfrm>
          <a:off x="613278" y="1218637"/>
          <a:ext cx="2141490" cy="34493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 данном этапе: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-Оформляется смета проекта;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- Подготавливается вся организационная документация по проекту;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- Определяется потребность в материалах и оборудовании для реализации проекта</a:t>
          </a:r>
        </a:p>
      </dsp:txBody>
      <dsp:txXfrm>
        <a:off x="613278" y="1218637"/>
        <a:ext cx="2141490" cy="3449380"/>
      </dsp:txXfrm>
    </dsp:sp>
    <dsp:sp modelId="{4E61D95A-ACD0-444D-8C7D-0EE59781BB29}">
      <dsp:nvSpPr>
        <dsp:cNvPr id="0" name=""/>
        <dsp:cNvSpPr/>
      </dsp:nvSpPr>
      <dsp:spPr>
        <a:xfrm>
          <a:off x="2979869" y="1214152"/>
          <a:ext cx="2874483" cy="34493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Анализ производственных ресурсов для реализации проекта</a:t>
          </a:r>
          <a:endParaRPr lang="ru-RU" sz="1300" kern="1200" dirty="0"/>
        </a:p>
      </dsp:txBody>
      <dsp:txXfrm rot="16200000">
        <a:off x="1853071" y="2340950"/>
        <a:ext cx="2828491" cy="574896"/>
      </dsp:txXfrm>
    </dsp:sp>
    <dsp:sp modelId="{89FD721C-87FF-44D0-90D1-E583524110FA}">
      <dsp:nvSpPr>
        <dsp:cNvPr id="0" name=""/>
        <dsp:cNvSpPr/>
      </dsp:nvSpPr>
      <dsp:spPr>
        <a:xfrm rot="5400000">
          <a:off x="2740672" y="3956870"/>
          <a:ext cx="507137" cy="4311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4AAF8-5521-478B-8080-63F5B3F73C3F}">
      <dsp:nvSpPr>
        <dsp:cNvPr id="0" name=""/>
        <dsp:cNvSpPr/>
      </dsp:nvSpPr>
      <dsp:spPr>
        <a:xfrm>
          <a:off x="3554765" y="1214152"/>
          <a:ext cx="2141490" cy="34493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На данном этапе: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- Проводится анализ производственных ресурсов компании на предмет достаточности для реализации проекта;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- Исходя из результатов принимается решение о способе реализации проекта: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  - собственными силами;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  - подрядным способом «под ключ»;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  - собственными силами с привлечением подрядных организаций.</a:t>
          </a:r>
          <a:endParaRPr lang="ru-RU" sz="1200" kern="1200" dirty="0"/>
        </a:p>
      </dsp:txBody>
      <dsp:txXfrm>
        <a:off x="3554765" y="1214152"/>
        <a:ext cx="2141490" cy="3449380"/>
      </dsp:txXfrm>
    </dsp:sp>
    <dsp:sp modelId="{860BF2C9-FF91-4726-B275-810B4EEA77F2}">
      <dsp:nvSpPr>
        <dsp:cNvPr id="0" name=""/>
        <dsp:cNvSpPr/>
      </dsp:nvSpPr>
      <dsp:spPr>
        <a:xfrm>
          <a:off x="5954959" y="1214152"/>
          <a:ext cx="2874483" cy="34493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Реализация проекта</a:t>
          </a:r>
          <a:endParaRPr lang="ru-RU" sz="1300" kern="1200" dirty="0"/>
        </a:p>
      </dsp:txBody>
      <dsp:txXfrm rot="16200000">
        <a:off x="4828161" y="2340950"/>
        <a:ext cx="2828491" cy="574896"/>
      </dsp:txXfrm>
    </dsp:sp>
    <dsp:sp modelId="{8882DFD1-F180-4C6E-B863-1D45735E9D9A}">
      <dsp:nvSpPr>
        <dsp:cNvPr id="0" name=""/>
        <dsp:cNvSpPr/>
      </dsp:nvSpPr>
      <dsp:spPr>
        <a:xfrm rot="5400000">
          <a:off x="5715763" y="3956870"/>
          <a:ext cx="507137" cy="4311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C0FDE-DBF8-4DF9-92CC-60722D8A7430}">
      <dsp:nvSpPr>
        <dsp:cNvPr id="0" name=""/>
        <dsp:cNvSpPr/>
      </dsp:nvSpPr>
      <dsp:spPr>
        <a:xfrm>
          <a:off x="6529856" y="1214152"/>
          <a:ext cx="2141490" cy="34493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 данном этапе: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- Реализуются закупочные процедуры материалов (при необходимости);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- Реализуются закупочные процедуры услуг подрядчиков (при необходимости);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- Проводятся работы в соответствии с ранее разработанными сметами проекта</a:t>
          </a:r>
          <a:endParaRPr lang="ru-RU" sz="1400" kern="1200" dirty="0"/>
        </a:p>
      </dsp:txBody>
      <dsp:txXfrm>
        <a:off x="6529856" y="1214152"/>
        <a:ext cx="2141490" cy="3449380"/>
      </dsp:txXfrm>
    </dsp:sp>
    <dsp:sp modelId="{43DD8DB1-8DAF-4E1F-9D5D-059990972E0A}">
      <dsp:nvSpPr>
        <dsp:cNvPr id="0" name=""/>
        <dsp:cNvSpPr/>
      </dsp:nvSpPr>
      <dsp:spPr>
        <a:xfrm>
          <a:off x="8930049" y="1214152"/>
          <a:ext cx="2874483" cy="34493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Завершение проекта</a:t>
          </a:r>
          <a:endParaRPr lang="ru-RU" sz="1300" kern="1200" dirty="0"/>
        </a:p>
      </dsp:txBody>
      <dsp:txXfrm rot="16200000">
        <a:off x="7803252" y="2340950"/>
        <a:ext cx="2828491" cy="574896"/>
      </dsp:txXfrm>
    </dsp:sp>
    <dsp:sp modelId="{37CC716C-0E48-4296-9B80-04D660D137BF}">
      <dsp:nvSpPr>
        <dsp:cNvPr id="0" name=""/>
        <dsp:cNvSpPr/>
      </dsp:nvSpPr>
      <dsp:spPr>
        <a:xfrm rot="5400000">
          <a:off x="8690853" y="3956870"/>
          <a:ext cx="507137" cy="4311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A9DE7-401C-48E1-92ED-A4FD66E0ACFE}">
      <dsp:nvSpPr>
        <dsp:cNvPr id="0" name=""/>
        <dsp:cNvSpPr/>
      </dsp:nvSpPr>
      <dsp:spPr>
        <a:xfrm>
          <a:off x="9504946" y="1214152"/>
          <a:ext cx="2141490" cy="34493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 данном этапе: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- Оформляются и согласовываются необходимые закрывающиеся документы, подтверждающие факт выполнения работ и закупки материалов/услуг;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- Принимается выполненная работа у подрядчика (при необходимости). </a:t>
          </a:r>
          <a:endParaRPr lang="ru-RU" sz="1400" kern="1200" dirty="0"/>
        </a:p>
      </dsp:txBody>
      <dsp:txXfrm>
        <a:off x="9504946" y="1214152"/>
        <a:ext cx="2141490" cy="344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DA74-6676-4AC1-8503-E14891B40B0A}">
      <dsp:nvSpPr>
        <dsp:cNvPr id="0" name=""/>
        <dsp:cNvSpPr/>
      </dsp:nvSpPr>
      <dsp:spPr>
        <a:xfrm>
          <a:off x="1788660" y="986228"/>
          <a:ext cx="379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5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68089" y="1029896"/>
        <a:ext cx="20497" cy="4103"/>
      </dsp:txXfrm>
    </dsp:sp>
    <dsp:sp modelId="{C8AA147E-6A26-4C77-ACF3-FEB7B0507606}">
      <dsp:nvSpPr>
        <dsp:cNvPr id="0" name=""/>
        <dsp:cNvSpPr/>
      </dsp:nvSpPr>
      <dsp:spPr>
        <a:xfrm>
          <a:off x="8046" y="497223"/>
          <a:ext cx="1782414" cy="1069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заявки на закупку ТМЦ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46" y="497223"/>
        <a:ext cx="1782414" cy="1069448"/>
      </dsp:txXfrm>
    </dsp:sp>
    <dsp:sp modelId="{0280CC6C-7C6C-4A6E-9E1F-007C2E26991B}">
      <dsp:nvSpPr>
        <dsp:cNvPr id="0" name=""/>
        <dsp:cNvSpPr/>
      </dsp:nvSpPr>
      <dsp:spPr>
        <a:xfrm>
          <a:off x="3981029" y="986228"/>
          <a:ext cx="379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5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0458" y="1029896"/>
        <a:ext cx="20497" cy="4103"/>
      </dsp:txXfrm>
    </dsp:sp>
    <dsp:sp modelId="{2EF31268-B4B9-4DA9-A5DF-E688B175C805}">
      <dsp:nvSpPr>
        <dsp:cNvPr id="0" name=""/>
        <dsp:cNvSpPr/>
      </dsp:nvSpPr>
      <dsp:spPr>
        <a:xfrm>
          <a:off x="2200415" y="497223"/>
          <a:ext cx="1782414" cy="1069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заявки на закупку на уровне филиала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(1 рабочий день)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0415" y="497223"/>
        <a:ext cx="1782414" cy="1069448"/>
      </dsp:txXfrm>
    </dsp:sp>
    <dsp:sp modelId="{B366D274-BEFD-4518-9718-C4A4EDBEB5A3}">
      <dsp:nvSpPr>
        <dsp:cNvPr id="0" name=""/>
        <dsp:cNvSpPr/>
      </dsp:nvSpPr>
      <dsp:spPr>
        <a:xfrm>
          <a:off x="6512734" y="986228"/>
          <a:ext cx="379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5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92163" y="1029896"/>
        <a:ext cx="20497" cy="4103"/>
      </dsp:txXfrm>
    </dsp:sp>
    <dsp:sp modelId="{7CCC5924-880E-4280-B901-C4FDF5844CB4}">
      <dsp:nvSpPr>
        <dsp:cNvPr id="0" name=""/>
        <dsp:cNvSpPr/>
      </dsp:nvSpPr>
      <dsp:spPr>
        <a:xfrm>
          <a:off x="4392785" y="497223"/>
          <a:ext cx="2121749" cy="1069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заявки на закупку на уровне исполнительного аппарата ПАО "Россети Волга"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4-х до 7 рабочих дней)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2785" y="497223"/>
        <a:ext cx="2121749" cy="1069448"/>
      </dsp:txXfrm>
    </dsp:sp>
    <dsp:sp modelId="{4FC53967-44B9-454B-9BA0-5ABF4BE70FC0}">
      <dsp:nvSpPr>
        <dsp:cNvPr id="0" name=""/>
        <dsp:cNvSpPr/>
      </dsp:nvSpPr>
      <dsp:spPr>
        <a:xfrm>
          <a:off x="8705104" y="986228"/>
          <a:ext cx="379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5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884532" y="1029896"/>
        <a:ext cx="20497" cy="4103"/>
      </dsp:txXfrm>
    </dsp:sp>
    <dsp:sp modelId="{3CE0886F-430E-4FA0-AAB9-F2DC8632927C}">
      <dsp:nvSpPr>
        <dsp:cNvPr id="0" name=""/>
        <dsp:cNvSpPr/>
      </dsp:nvSpPr>
      <dsp:spPr>
        <a:xfrm>
          <a:off x="6924490" y="497223"/>
          <a:ext cx="1782414" cy="1069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лота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4490" y="497223"/>
        <a:ext cx="1782414" cy="1069448"/>
      </dsp:txXfrm>
    </dsp:sp>
    <dsp:sp modelId="{525A9E3F-3914-4024-9D5E-19C8EBBECC5E}">
      <dsp:nvSpPr>
        <dsp:cNvPr id="0" name=""/>
        <dsp:cNvSpPr/>
      </dsp:nvSpPr>
      <dsp:spPr>
        <a:xfrm>
          <a:off x="1140993" y="1564872"/>
          <a:ext cx="8867072" cy="379355"/>
        </a:xfrm>
        <a:custGeom>
          <a:avLst/>
          <a:gdLst/>
          <a:ahLst/>
          <a:cxnLst/>
          <a:rect l="0" t="0" r="0" b="0"/>
          <a:pathLst>
            <a:path>
              <a:moveTo>
                <a:pt x="8867072" y="0"/>
              </a:moveTo>
              <a:lnTo>
                <a:pt x="8867072" y="206777"/>
              </a:lnTo>
              <a:lnTo>
                <a:pt x="0" y="206777"/>
              </a:lnTo>
              <a:lnTo>
                <a:pt x="0" y="37935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2616" y="1752498"/>
        <a:ext cx="443827" cy="4103"/>
      </dsp:txXfrm>
    </dsp:sp>
    <dsp:sp modelId="{D6A4CB2C-D419-423F-922F-BAC56192D8B3}">
      <dsp:nvSpPr>
        <dsp:cNvPr id="0" name=""/>
        <dsp:cNvSpPr/>
      </dsp:nvSpPr>
      <dsp:spPr>
        <a:xfrm>
          <a:off x="9116859" y="497223"/>
          <a:ext cx="1782414" cy="1069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лота на уровне филиала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1-го до 2-х рабочих дней)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6859" y="497223"/>
        <a:ext cx="1782414" cy="1069448"/>
      </dsp:txXfrm>
    </dsp:sp>
    <dsp:sp modelId="{DEB0ADB3-808A-4138-A53C-3AEA33EBBB75}">
      <dsp:nvSpPr>
        <dsp:cNvPr id="0" name=""/>
        <dsp:cNvSpPr/>
      </dsp:nvSpPr>
      <dsp:spPr>
        <a:xfrm>
          <a:off x="2272140" y="2465631"/>
          <a:ext cx="379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5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51569" y="2509300"/>
        <a:ext cx="20497" cy="4103"/>
      </dsp:txXfrm>
    </dsp:sp>
    <dsp:sp modelId="{7D9EA902-D902-4978-B29E-DBB92C708218}">
      <dsp:nvSpPr>
        <dsp:cNvPr id="0" name=""/>
        <dsp:cNvSpPr/>
      </dsp:nvSpPr>
      <dsp:spPr>
        <a:xfrm>
          <a:off x="8046" y="1976627"/>
          <a:ext cx="2265893" cy="1069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лота на уровне исполнительного аппарата ПАО "Россети Волга"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5-ти рабочих дней до 10 рабочих дней)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46" y="1976627"/>
        <a:ext cx="2265893" cy="1069448"/>
      </dsp:txXfrm>
    </dsp:sp>
    <dsp:sp modelId="{9927E809-59CB-4F3E-AD6A-F7A35FC91C08}">
      <dsp:nvSpPr>
        <dsp:cNvPr id="0" name=""/>
        <dsp:cNvSpPr/>
      </dsp:nvSpPr>
      <dsp:spPr>
        <a:xfrm>
          <a:off x="5164606" y="2465631"/>
          <a:ext cx="379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5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4034" y="2509300"/>
        <a:ext cx="20497" cy="4103"/>
      </dsp:txXfrm>
    </dsp:sp>
    <dsp:sp modelId="{D6F81199-B8A9-47EC-8D79-960C358BF5F5}">
      <dsp:nvSpPr>
        <dsp:cNvPr id="0" name=""/>
        <dsp:cNvSpPr/>
      </dsp:nvSpPr>
      <dsp:spPr>
        <a:xfrm>
          <a:off x="2683895" y="1976627"/>
          <a:ext cx="2482510" cy="1069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торгов: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в ПО (2 недели);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уровне филиала (3 недели);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уровне ИА "Россети Волга" (до 60 рабочих дней)</a:t>
          </a: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3895" y="1976627"/>
        <a:ext cx="2482510" cy="1069448"/>
      </dsp:txXfrm>
    </dsp:sp>
    <dsp:sp modelId="{4DC71EF7-204E-4888-A8D6-4C84B39A67C6}">
      <dsp:nvSpPr>
        <dsp:cNvPr id="0" name=""/>
        <dsp:cNvSpPr/>
      </dsp:nvSpPr>
      <dsp:spPr>
        <a:xfrm>
          <a:off x="7356975" y="2465631"/>
          <a:ext cx="379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5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36404" y="2509300"/>
        <a:ext cx="20497" cy="4103"/>
      </dsp:txXfrm>
    </dsp:sp>
    <dsp:sp modelId="{0B5E0547-30B7-4427-BA83-8C4C7575F34E}">
      <dsp:nvSpPr>
        <dsp:cNvPr id="0" name=""/>
        <dsp:cNvSpPr/>
      </dsp:nvSpPr>
      <dsp:spPr>
        <a:xfrm>
          <a:off x="5576361" y="1976627"/>
          <a:ext cx="1782414" cy="1069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закупки, проведение экспертизы, подписание аналитической записки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(до 7-ми рабочих дней)</a:t>
          </a: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6361" y="1976627"/>
        <a:ext cx="1782414" cy="1069448"/>
      </dsp:txXfrm>
    </dsp:sp>
    <dsp:sp modelId="{9689A497-34BC-4C23-BC8B-6A1AC4266B8C}">
      <dsp:nvSpPr>
        <dsp:cNvPr id="0" name=""/>
        <dsp:cNvSpPr/>
      </dsp:nvSpPr>
      <dsp:spPr>
        <a:xfrm>
          <a:off x="7768730" y="1976627"/>
          <a:ext cx="1782414" cy="1069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договора с победителей торгов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10-ти до 20-ти рабочих дней)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8730" y="1976627"/>
        <a:ext cx="1782414" cy="1069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DA74-6676-4AC1-8503-E14891B40B0A}">
      <dsp:nvSpPr>
        <dsp:cNvPr id="0" name=""/>
        <dsp:cNvSpPr/>
      </dsp:nvSpPr>
      <dsp:spPr>
        <a:xfrm>
          <a:off x="2075906" y="863775"/>
          <a:ext cx="4472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2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87571" y="907106"/>
        <a:ext cx="23891" cy="4778"/>
      </dsp:txXfrm>
    </dsp:sp>
    <dsp:sp modelId="{C8AA147E-6A26-4C77-ACF3-FEB7B0507606}">
      <dsp:nvSpPr>
        <dsp:cNvPr id="0" name=""/>
        <dsp:cNvSpPr/>
      </dsp:nvSpPr>
      <dsp:spPr>
        <a:xfrm>
          <a:off x="226" y="286251"/>
          <a:ext cx="2077480" cy="1246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заявки на закупку ТМЦ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" y="286251"/>
        <a:ext cx="2077480" cy="1246488"/>
      </dsp:txXfrm>
    </dsp:sp>
    <dsp:sp modelId="{0280CC6C-7C6C-4A6E-9E1F-007C2E26991B}">
      <dsp:nvSpPr>
        <dsp:cNvPr id="0" name=""/>
        <dsp:cNvSpPr/>
      </dsp:nvSpPr>
      <dsp:spPr>
        <a:xfrm>
          <a:off x="4631207" y="863775"/>
          <a:ext cx="4472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2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42871" y="907106"/>
        <a:ext cx="23891" cy="4778"/>
      </dsp:txXfrm>
    </dsp:sp>
    <dsp:sp modelId="{2EF31268-B4B9-4DA9-A5DF-E688B175C805}">
      <dsp:nvSpPr>
        <dsp:cNvPr id="0" name=""/>
        <dsp:cNvSpPr/>
      </dsp:nvSpPr>
      <dsp:spPr>
        <a:xfrm>
          <a:off x="2555527" y="286251"/>
          <a:ext cx="2077480" cy="1246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заявки на закупку на уровне филиала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(1 рабочий день)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5527" y="286251"/>
        <a:ext cx="2077480" cy="1246488"/>
      </dsp:txXfrm>
    </dsp:sp>
    <dsp:sp modelId="{4FC53967-44B9-454B-9BA0-5ABF4BE70FC0}">
      <dsp:nvSpPr>
        <dsp:cNvPr id="0" name=""/>
        <dsp:cNvSpPr/>
      </dsp:nvSpPr>
      <dsp:spPr>
        <a:xfrm>
          <a:off x="7186507" y="863775"/>
          <a:ext cx="4472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2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398172" y="907106"/>
        <a:ext cx="23891" cy="4778"/>
      </dsp:txXfrm>
    </dsp:sp>
    <dsp:sp modelId="{3CE0886F-430E-4FA0-AAB9-F2DC8632927C}">
      <dsp:nvSpPr>
        <dsp:cNvPr id="0" name=""/>
        <dsp:cNvSpPr/>
      </dsp:nvSpPr>
      <dsp:spPr>
        <a:xfrm>
          <a:off x="5110827" y="286251"/>
          <a:ext cx="2077480" cy="1246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лота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0827" y="286251"/>
        <a:ext cx="2077480" cy="1246488"/>
      </dsp:txXfrm>
    </dsp:sp>
    <dsp:sp modelId="{525A9E3F-3914-4024-9D5E-19C8EBBECC5E}">
      <dsp:nvSpPr>
        <dsp:cNvPr id="0" name=""/>
        <dsp:cNvSpPr/>
      </dsp:nvSpPr>
      <dsp:spPr>
        <a:xfrm>
          <a:off x="1320725" y="1530939"/>
          <a:ext cx="7384143" cy="447220"/>
        </a:xfrm>
        <a:custGeom>
          <a:avLst/>
          <a:gdLst/>
          <a:ahLst/>
          <a:cxnLst/>
          <a:rect l="0" t="0" r="0" b="0"/>
          <a:pathLst>
            <a:path>
              <a:moveTo>
                <a:pt x="7384143" y="0"/>
              </a:moveTo>
              <a:lnTo>
                <a:pt x="7384143" y="240710"/>
              </a:lnTo>
              <a:lnTo>
                <a:pt x="0" y="240710"/>
              </a:lnTo>
              <a:lnTo>
                <a:pt x="0" y="4472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27806" y="1752160"/>
        <a:ext cx="369979" cy="4778"/>
      </dsp:txXfrm>
    </dsp:sp>
    <dsp:sp modelId="{D6A4CB2C-D419-423F-922F-BAC56192D8B3}">
      <dsp:nvSpPr>
        <dsp:cNvPr id="0" name=""/>
        <dsp:cNvSpPr/>
      </dsp:nvSpPr>
      <dsp:spPr>
        <a:xfrm>
          <a:off x="7666128" y="286251"/>
          <a:ext cx="2077480" cy="1246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лота на уровне филиала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1-го до 2-х рабочих дней)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6128" y="286251"/>
        <a:ext cx="2077480" cy="1246488"/>
      </dsp:txXfrm>
    </dsp:sp>
    <dsp:sp modelId="{DEB0ADB3-808A-4138-A53C-3AEA33EBBB75}">
      <dsp:nvSpPr>
        <dsp:cNvPr id="0" name=""/>
        <dsp:cNvSpPr/>
      </dsp:nvSpPr>
      <dsp:spPr>
        <a:xfrm>
          <a:off x="2639423" y="2588084"/>
          <a:ext cx="4472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2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1087" y="2631415"/>
        <a:ext cx="23891" cy="4778"/>
      </dsp:txXfrm>
    </dsp:sp>
    <dsp:sp modelId="{7D9EA902-D902-4978-B29E-DBB92C708218}">
      <dsp:nvSpPr>
        <dsp:cNvPr id="0" name=""/>
        <dsp:cNvSpPr/>
      </dsp:nvSpPr>
      <dsp:spPr>
        <a:xfrm>
          <a:off x="226" y="2010560"/>
          <a:ext cx="2640996" cy="1246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лота на уровне исполнительного аппарата ПАО "Россети Волга"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5-ти рабочих дней до 10 рабочих дней)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" y="2010560"/>
        <a:ext cx="2640996" cy="1246488"/>
      </dsp:txXfrm>
    </dsp:sp>
    <dsp:sp modelId="{9927E809-59CB-4F3E-AD6A-F7A35FC91C08}">
      <dsp:nvSpPr>
        <dsp:cNvPr id="0" name=""/>
        <dsp:cNvSpPr/>
      </dsp:nvSpPr>
      <dsp:spPr>
        <a:xfrm>
          <a:off x="6010716" y="2588084"/>
          <a:ext cx="4472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2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2381" y="2631415"/>
        <a:ext cx="23891" cy="4778"/>
      </dsp:txXfrm>
    </dsp:sp>
    <dsp:sp modelId="{D6F81199-B8A9-47EC-8D79-960C358BF5F5}">
      <dsp:nvSpPr>
        <dsp:cNvPr id="0" name=""/>
        <dsp:cNvSpPr/>
      </dsp:nvSpPr>
      <dsp:spPr>
        <a:xfrm>
          <a:off x="3119043" y="2010560"/>
          <a:ext cx="2893472" cy="1246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торгов: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 ПО (2 недели);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уровне филиала (3 недели).</a:t>
          </a:r>
        </a:p>
      </dsp:txBody>
      <dsp:txXfrm>
        <a:off x="3119043" y="2010560"/>
        <a:ext cx="2893472" cy="1246488"/>
      </dsp:txXfrm>
    </dsp:sp>
    <dsp:sp modelId="{4DC71EF7-204E-4888-A8D6-4C84B39A67C6}">
      <dsp:nvSpPr>
        <dsp:cNvPr id="0" name=""/>
        <dsp:cNvSpPr/>
      </dsp:nvSpPr>
      <dsp:spPr>
        <a:xfrm>
          <a:off x="8566016" y="2588084"/>
          <a:ext cx="4472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2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777681" y="2631415"/>
        <a:ext cx="23891" cy="4778"/>
      </dsp:txXfrm>
    </dsp:sp>
    <dsp:sp modelId="{0B5E0547-30B7-4427-BA83-8C4C7575F34E}">
      <dsp:nvSpPr>
        <dsp:cNvPr id="0" name=""/>
        <dsp:cNvSpPr/>
      </dsp:nvSpPr>
      <dsp:spPr>
        <a:xfrm>
          <a:off x="6490336" y="2010560"/>
          <a:ext cx="2077480" cy="1246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закупки, проведение экспертизы, подписание аналитической записки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(до 7-ми рабочих дней)</a:t>
          </a: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0336" y="2010560"/>
        <a:ext cx="2077480" cy="1246488"/>
      </dsp:txXfrm>
    </dsp:sp>
    <dsp:sp modelId="{9689A497-34BC-4C23-BC8B-6A1AC4266B8C}">
      <dsp:nvSpPr>
        <dsp:cNvPr id="0" name=""/>
        <dsp:cNvSpPr/>
      </dsp:nvSpPr>
      <dsp:spPr>
        <a:xfrm>
          <a:off x="9045637" y="2010560"/>
          <a:ext cx="2077480" cy="1246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договора с победителей торгов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(от 10-ти до 20-ти рабочих дней)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45637" y="2010560"/>
        <a:ext cx="2077480" cy="1246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19.12.2024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11" name="Рисунок 9">
            <a:extLst>
              <a:ext uri="{FF2B5EF4-FFF2-40B4-BE49-F238E27FC236}">
                <a16:creationId xmlns:a16="http://schemas.microsoft.com/office/drawing/2014/main" xmlns="" id="{E9F1BC79-6DFA-3F42-B992-66A07451F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8905" y="999103"/>
            <a:ext cx="16804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458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0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0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0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0" orient="horz" pos="3678" userDrawn="1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862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4" name="Группа 43"/>
          <p:cNvGrpSpPr/>
          <p:nvPr userDrawn="1"/>
        </p:nvGrpSpPr>
        <p:grpSpPr>
          <a:xfrm>
            <a:off x="603076" y="427175"/>
            <a:ext cx="1712192" cy="483160"/>
            <a:chOff x="0" y="687388"/>
            <a:chExt cx="1440180" cy="406401"/>
          </a:xfrm>
          <a:solidFill>
            <a:schemeClr val="accent1"/>
          </a:solidFill>
        </p:grpSpPr>
        <p:grpSp>
          <p:nvGrpSpPr>
            <p:cNvPr id="45" name="Группа 44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54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6" name="Группа 45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7165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61569E61-9793-9949-BB60-58FF684F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8731" y="4005064"/>
            <a:ext cx="5354963" cy="1196360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ED8F9A9-912E-B94D-A01A-D51291076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8883" y="957069"/>
            <a:ext cx="5354963" cy="997196"/>
          </a:xfrm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СТАНДАРТНОЙ ПРЕЗЕНТАЦИИ</a:t>
            </a:r>
            <a:br>
              <a:rPr lang="ru-RU" dirty="0"/>
            </a:b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CD25E80B-C106-5C47-B5D6-47EA97A390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8731" y="5669272"/>
            <a:ext cx="5354963" cy="352016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4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  </a:t>
            </a:r>
            <a:r>
              <a:rPr lang="en-US" dirty="0"/>
              <a:t>I  </a:t>
            </a:r>
            <a:r>
              <a:rPr lang="ru-RU" dirty="0"/>
              <a:t>РЕГИОН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7717" y="850107"/>
            <a:ext cx="1533766" cy="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84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1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0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2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036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accent1"/>
          </a:solidFill>
        </p:grpSpPr>
        <p:grpSp>
          <p:nvGrpSpPr>
            <p:cNvPr id="28" name="Группа 27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54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9" name="Группа 28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773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799" r:id="rId30"/>
    <p:sldLayoutId id="2147483800" r:id="rId31"/>
    <p:sldLayoutId id="2147483798" r:id="rId32"/>
    <p:sldLayoutId id="2147483803" r:id="rId33"/>
    <p:sldLayoutId id="2147483804" r:id="rId34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78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rossetivolga.ru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D30A643-3C2C-0942-82AA-D22A8ABD4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8731" y="2773448"/>
            <a:ext cx="5354963" cy="1951696"/>
          </a:xfrm>
        </p:spPr>
        <p:txBody>
          <a:bodyPr/>
          <a:lstStyle/>
          <a:p>
            <a:pPr lvl="0"/>
            <a:r>
              <a:rPr lang="ru-RU" dirty="0" smtClean="0"/>
              <a:t>Слушатель программы:</a:t>
            </a:r>
          </a:p>
          <a:p>
            <a:pPr lvl="0"/>
            <a:r>
              <a:rPr lang="ru-RU" b="0" dirty="0" smtClean="0"/>
              <a:t>Макаров Максим Андреевич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Руководитель:</a:t>
            </a:r>
          </a:p>
          <a:p>
            <a:pPr lvl="0"/>
            <a:r>
              <a:rPr lang="ru-RU" b="0" dirty="0" err="1" smtClean="0"/>
              <a:t>Пахновская</a:t>
            </a:r>
            <a:r>
              <a:rPr lang="ru-RU" b="0" dirty="0" smtClean="0"/>
              <a:t> Наталья Михайловна,</a:t>
            </a:r>
          </a:p>
          <a:p>
            <a:pPr lvl="0"/>
            <a:r>
              <a:rPr lang="ru-RU" b="0" dirty="0" smtClean="0"/>
              <a:t>Доцент кафедры финансов, кандидат экономических наук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359BF2A-FA8C-1A40-A5F1-344DE7DC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883" y="957069"/>
            <a:ext cx="5354963" cy="997196"/>
          </a:xfrm>
        </p:spPr>
        <p:txBody>
          <a:bodyPr/>
          <a:lstStyle/>
          <a:p>
            <a:r>
              <a:rPr lang="ru-RU" dirty="0"/>
              <a:t>Повышение эффективности управления инвестиционным </a:t>
            </a:r>
            <a:r>
              <a:rPr lang="ru-RU" dirty="0" smtClean="0"/>
              <a:t>процессом ПАО </a:t>
            </a:r>
            <a:r>
              <a:rPr lang="ru-RU" dirty="0"/>
              <a:t>«</a:t>
            </a:r>
            <a:r>
              <a:rPr lang="ru-RU" dirty="0" err="1"/>
              <a:t>Россети</a:t>
            </a:r>
            <a:r>
              <a:rPr lang="ru-RU" dirty="0"/>
              <a:t> Волга»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7D37B83-4210-C54F-9707-36B376A99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Октябрь 2024  </a:t>
            </a:r>
            <a:r>
              <a:rPr lang="en-US" dirty="0"/>
              <a:t>I  </a:t>
            </a:r>
            <a:r>
              <a:rPr lang="ru-RU" dirty="0" smtClean="0"/>
              <a:t>Оренбург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24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 smtClean="0"/>
              <a:t>Предложения по оптимизации процесса закупки материалов</a:t>
            </a:r>
            <a:endParaRPr lang="ru-RU" sz="2000" cap="all" dirty="0"/>
          </a:p>
        </p:txBody>
      </p:sp>
      <p:sp>
        <p:nvSpPr>
          <p:cNvPr id="9" name="TextBox 8"/>
          <p:cNvSpPr txBox="1"/>
          <p:nvPr/>
        </p:nvSpPr>
        <p:spPr>
          <a:xfrm>
            <a:off x="479376" y="1340768"/>
            <a:ext cx="1112334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 smtClean="0"/>
              <a:t>2</a:t>
            </a:r>
            <a:r>
              <a:rPr lang="en-US" sz="1400" dirty="0" smtClean="0"/>
              <a:t>) </a:t>
            </a:r>
            <a:r>
              <a:rPr lang="ru-RU" sz="1400" dirty="0" smtClean="0"/>
              <a:t>Изменение процедуры согласования закупочной документации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63651475"/>
              </p:ext>
            </p:extLst>
          </p:nvPr>
        </p:nvGraphicFramePr>
        <p:xfrm>
          <a:off x="479376" y="1988840"/>
          <a:ext cx="11123344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376" y="5564658"/>
            <a:ext cx="111233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 smtClean="0"/>
              <a:t>Исключение одного этапа схемы (согласование заявки на закупку на уровне исполнительного аппарата ПАО «</a:t>
            </a:r>
            <a:r>
              <a:rPr lang="ru-RU" sz="1400" dirty="0" err="1" smtClean="0"/>
              <a:t>Россети</a:t>
            </a:r>
            <a:r>
              <a:rPr lang="ru-RU" sz="1400" dirty="0" smtClean="0"/>
              <a:t> Волга») и передача полномочий по проведению торгов на уровень филиалов значительно сокращает (примерно на месяц) время проведения закупочной процедуры, и соответственно время на реализацию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0040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 smtClean="0"/>
              <a:t>Предложения по оптимизации процесса закупки материалов</a:t>
            </a:r>
            <a:endParaRPr lang="ru-RU" sz="2000" cap="all" dirty="0"/>
          </a:p>
        </p:txBody>
      </p:sp>
      <p:sp>
        <p:nvSpPr>
          <p:cNvPr id="9" name="TextBox 8"/>
          <p:cNvSpPr txBox="1"/>
          <p:nvPr/>
        </p:nvSpPr>
        <p:spPr>
          <a:xfrm>
            <a:off x="479376" y="1340768"/>
            <a:ext cx="1112334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/>
              <a:t>3</a:t>
            </a:r>
            <a:r>
              <a:rPr lang="en-US" sz="1400" dirty="0" smtClean="0"/>
              <a:t>) </a:t>
            </a:r>
            <a:r>
              <a:rPr lang="ru-RU" sz="1400" dirty="0" smtClean="0"/>
              <a:t>Заключение рамочных договоров с территориальными поставщиками на уровне филиалов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44824"/>
            <a:ext cx="7128792" cy="4755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016" y="1843189"/>
            <a:ext cx="5760640" cy="45243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dirty="0" smtClean="0"/>
              <a:t>Передача прав заключения рамочных договоров на поставку материалов на уровень филиалов позволит: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Сократить время и затраты на доставку материалов, что снизит стоимость материала;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Расширить номенклатуру материалов, поставляемых по рамочным договорам;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Поддержать бизнес в территориях, не зацикливаясь на крупных поставщиках. </a:t>
            </a:r>
          </a:p>
        </p:txBody>
      </p:sp>
    </p:spTree>
    <p:extLst>
      <p:ext uri="{BB962C8B-B14F-4D97-AF65-F5344CB8AC3E}">
        <p14:creationId xmlns:p14="http://schemas.microsoft.com/office/powerpoint/2010/main" val="2342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 smtClean="0"/>
              <a:t>Предложения по оптимизации процесса закупки материалов</a:t>
            </a:r>
            <a:endParaRPr lang="ru-RU" sz="2000" cap="all" dirty="0"/>
          </a:p>
        </p:txBody>
      </p:sp>
      <p:sp>
        <p:nvSpPr>
          <p:cNvPr id="9" name="TextBox 8"/>
          <p:cNvSpPr txBox="1"/>
          <p:nvPr/>
        </p:nvSpPr>
        <p:spPr>
          <a:xfrm>
            <a:off x="479376" y="1340768"/>
            <a:ext cx="1112334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/>
              <a:t>1) </a:t>
            </a:r>
            <a:r>
              <a:rPr lang="ru-RU" sz="1400" dirty="0" smtClean="0"/>
              <a:t>Дать возможность филиалам самостоятельно формировать цену на материалы, исходя из коммерческих предложений территориальных поставщиков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17546"/>
              </p:ext>
            </p:extLst>
          </p:nvPr>
        </p:nvGraphicFramePr>
        <p:xfrm>
          <a:off x="1271464" y="1863989"/>
          <a:ext cx="9217024" cy="3631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2022">
                  <a:extLst>
                    <a:ext uri="{9D8B030D-6E8A-4147-A177-3AD203B41FA5}">
                      <a16:colId xmlns:a16="http://schemas.microsoft.com/office/drawing/2014/main" xmlns="" val="310298253"/>
                    </a:ext>
                  </a:extLst>
                </a:gridCol>
                <a:gridCol w="3072022">
                  <a:extLst>
                    <a:ext uri="{9D8B030D-6E8A-4147-A177-3AD203B41FA5}">
                      <a16:colId xmlns:a16="http://schemas.microsoft.com/office/drawing/2014/main" xmlns="" val="386818345"/>
                    </a:ext>
                  </a:extLst>
                </a:gridCol>
                <a:gridCol w="3072980">
                  <a:extLst>
                    <a:ext uri="{9D8B030D-6E8A-4147-A177-3AD203B41FA5}">
                      <a16:colId xmlns:a16="http://schemas.microsoft.com/office/drawing/2014/main" xmlns="" val="3922440954"/>
                    </a:ext>
                  </a:extLst>
                </a:gridCol>
              </a:tblGrid>
              <a:tr h="108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затрат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до изменений, млн. руб.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после изменений, млн. руб.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40770667"/>
                  </a:ext>
                </a:extLst>
              </a:tr>
              <a:tr h="5301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</a:t>
                      </a:r>
                      <a:r>
                        <a:rPr lang="ru-RU" sz="1400" dirty="0" smtClean="0">
                          <a:effectLst/>
                        </a:rPr>
                        <a:t>проекта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7,083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7,083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95872538"/>
                  </a:ext>
                </a:extLst>
              </a:tr>
              <a:tr h="5301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материалов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5,18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59270821"/>
                  </a:ext>
                </a:extLst>
              </a:tr>
              <a:tr h="5301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работ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575040"/>
                  </a:ext>
                </a:extLst>
              </a:tr>
              <a:tr h="9533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Высвобождаемые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средства/ прибыль компании (при реализации доходного договора)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2,183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408911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376" y="5498068"/>
            <a:ext cx="1112334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 smtClean="0"/>
              <a:t>Сравнение проекта по капитальному ремонту выключателей 110 </a:t>
            </a:r>
            <a:r>
              <a:rPr lang="ru-RU" sz="1400" dirty="0" err="1" smtClean="0"/>
              <a:t>кВ</a:t>
            </a:r>
            <a:r>
              <a:rPr lang="ru-RU" sz="1400" dirty="0" smtClean="0"/>
              <a:t> МКП-110 при использовании существующих цен из рамочных договоров и при использовании цен из коммерческих предложений Оренбургских поставщиков</a:t>
            </a:r>
          </a:p>
        </p:txBody>
      </p:sp>
    </p:spTree>
    <p:extLst>
      <p:ext uri="{BB962C8B-B14F-4D97-AF65-F5344CB8AC3E}">
        <p14:creationId xmlns:p14="http://schemas.microsoft.com/office/powerpoint/2010/main" val="38597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2852936"/>
            <a:ext cx="7992888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rIns="0" rtlCol="0">
            <a:spAutoFit/>
          </a:bodyPr>
          <a:lstStyle/>
          <a:p>
            <a:r>
              <a:rPr lang="ru-RU" sz="6000" b="1" dirty="0" smtClean="0">
                <a:solidFill>
                  <a:srgbClr val="0C5B9D"/>
                </a:solidFill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3422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 smtClean="0"/>
              <a:t>Цель и задачи проекта</a:t>
            </a:r>
            <a:endParaRPr lang="ru-RU" sz="2000" cap="all" dirty="0"/>
          </a:p>
        </p:txBody>
      </p:sp>
      <p:sp>
        <p:nvSpPr>
          <p:cNvPr id="14" name="TextBox 13"/>
          <p:cNvSpPr txBox="1"/>
          <p:nvPr/>
        </p:nvSpPr>
        <p:spPr>
          <a:xfrm>
            <a:off x="335360" y="1342047"/>
            <a:ext cx="11593288" cy="3416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b="1" dirty="0" smtClean="0"/>
              <a:t>Цель:</a:t>
            </a:r>
          </a:p>
          <a:p>
            <a:r>
              <a:rPr lang="ru-RU" dirty="0" smtClean="0"/>
              <a:t>исследование </a:t>
            </a:r>
            <a:r>
              <a:rPr lang="ru-RU" dirty="0"/>
              <a:t>управления инвестиционным процессом на предприятии, </a:t>
            </a:r>
            <a:r>
              <a:rPr lang="ru-RU" dirty="0" smtClean="0"/>
              <a:t>определение места </a:t>
            </a:r>
            <a:r>
              <a:rPr lang="ru-RU" dirty="0"/>
              <a:t>закупочных процедур в инвестиционной программе и разработка практических рекомендаций совершенствования управления закупочным процессом в организации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Исходя из цели выпускной квалификационной работы, поставлены следующие </a:t>
            </a:r>
            <a:r>
              <a:rPr lang="ru-RU" b="1" dirty="0"/>
              <a:t>задачи</a:t>
            </a:r>
            <a:r>
              <a:rPr lang="ru-RU" dirty="0" smtClean="0"/>
              <a:t>: </a:t>
            </a:r>
            <a:endParaRPr lang="ru-RU" dirty="0"/>
          </a:p>
          <a:p>
            <a:r>
              <a:rPr lang="ru-RU" dirty="0"/>
              <a:t>– изучить теоретические аспекты управления инвестиционным процессом на предприятии;</a:t>
            </a:r>
          </a:p>
          <a:p>
            <a:r>
              <a:rPr lang="ru-RU" dirty="0"/>
              <a:t>– провести оценку управления инвестиционным процессом на предприятии ПАО «</a:t>
            </a:r>
            <a:r>
              <a:rPr lang="ru-RU" dirty="0" err="1"/>
              <a:t>Россети</a:t>
            </a:r>
            <a:r>
              <a:rPr lang="ru-RU" dirty="0"/>
              <a:t> Волга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–</a:t>
            </a:r>
            <a:r>
              <a:rPr lang="ru-RU" dirty="0" smtClean="0"/>
              <a:t> изучить </a:t>
            </a:r>
            <a:r>
              <a:rPr lang="ru-RU" dirty="0"/>
              <a:t>место закупочного процесса в инвестиционной программе предприятия;</a:t>
            </a:r>
          </a:p>
          <a:p>
            <a:r>
              <a:rPr lang="ru-RU" dirty="0"/>
              <a:t>– разработать практические рекомендации по совершенствованию управления закупочным процессом на предприятии.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25859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63488"/>
            <a:ext cx="5087888" cy="13087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15819" y="450826"/>
            <a:ext cx="9486901" cy="431355"/>
          </a:xfrm>
        </p:spPr>
        <p:txBody>
          <a:bodyPr/>
          <a:lstStyle/>
          <a:p>
            <a:r>
              <a:rPr lang="ru-RU" sz="2000" dirty="0" smtClean="0"/>
              <a:t>НЕМНОГО О КОМПАНИИ</a:t>
            </a:r>
            <a:endParaRPr lang="ru-RU" sz="20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2"/>
          </p:nvPr>
        </p:nvSpPr>
        <p:spPr>
          <a:xfrm>
            <a:off x="300586" y="1124742"/>
            <a:ext cx="7451598" cy="1872209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30 июня 2008 года в результате реорганизации ОАО РАО «ЕЭС России» было создано ОАО «Холдинг МРСК» - общество, объединяющее межрегиональные распределительные сетевые компании. </a:t>
            </a:r>
          </a:p>
          <a:p>
            <a:r>
              <a:rPr lang="ru-RU" dirty="0" smtClean="0">
                <a:latin typeface="+mn-lt"/>
              </a:rPr>
              <a:t>В настоящее время Холдинг переименован в ПАО «Россети» и объединяет дочерние электросетевые компании , в т. ч. ПАО «Россети Волга», являясь также основным инвестором данных дочерних компаний</a:t>
            </a:r>
          </a:p>
          <a:p>
            <a:r>
              <a:rPr lang="ru-RU" dirty="0" smtClean="0">
                <a:latin typeface="+mn-lt"/>
              </a:rPr>
              <a:t>Филиал «Оренбургэнерго» - является одним из 7 филиалов ПАО «Россети Волга». </a:t>
            </a:r>
          </a:p>
          <a:p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21" r="6272"/>
          <a:stretch/>
        </p:blipFill>
        <p:spPr>
          <a:xfrm>
            <a:off x="6456040" y="3423705"/>
            <a:ext cx="5637015" cy="2885615"/>
          </a:xfrm>
          <a:prstGeom prst="rect">
            <a:avLst/>
          </a:prstGeom>
        </p:spPr>
      </p:pic>
      <p:sp>
        <p:nvSpPr>
          <p:cNvPr id="13" name="Заголовок 10"/>
          <p:cNvSpPr txBox="1">
            <a:spLocks/>
          </p:cNvSpPr>
          <p:nvPr/>
        </p:nvSpPr>
        <p:spPr>
          <a:xfrm>
            <a:off x="300586" y="5264150"/>
            <a:ext cx="4643286" cy="165618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dirty="0" smtClean="0">
                <a:latin typeface="+mn-lt"/>
              </a:rPr>
              <a:t>Миссия компании - эффективное </a:t>
            </a:r>
            <a:r>
              <a:rPr lang="ru-RU" dirty="0">
                <a:latin typeface="+mn-lt"/>
              </a:rPr>
              <a:t>использование распределительно-сетевых активов </a:t>
            </a:r>
            <a:r>
              <a:rPr lang="ru-RU" dirty="0" smtClean="0">
                <a:latin typeface="+mn-lt"/>
              </a:rPr>
              <a:t>компании</a:t>
            </a:r>
            <a:r>
              <a:rPr lang="ru-RU" dirty="0">
                <a:latin typeface="+mn-lt"/>
              </a:rPr>
              <a:t>, поддержание их надежности и привлечение инвестиционных ресурсов на благо каждого акционера и Общества в целом.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73954" y="1142184"/>
            <a:ext cx="1184685" cy="1661659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0088" y="1154512"/>
            <a:ext cx="1332416" cy="738664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+mj-lt"/>
              </a:rPr>
              <a:t>2008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476757" y="1973014"/>
            <a:ext cx="979078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521261" y="1947444"/>
            <a:ext cx="890071" cy="851378"/>
          </a:xfrm>
          <a:prstGeom prst="rect">
            <a:avLst/>
          </a:prstGeom>
        </p:spPr>
        <p:txBody>
          <a:bodyPr wrap="square" lIns="0" tIns="7200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rgbClr val="FFFFFF"/>
                </a:solidFill>
                <a:latin typeface="+mj-lt"/>
              </a:rPr>
              <a:t>ГОД ОСНОВАНИЯ</a:t>
            </a:r>
          </a:p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rgbClr val="FFFFFF"/>
                </a:solidFill>
                <a:latin typeface="+mj-lt"/>
              </a:rPr>
              <a:t>ХОЛДИНГ</a:t>
            </a:r>
          </a:p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rgbClr val="FFFFFF"/>
                </a:solidFill>
                <a:latin typeface="+mj-lt"/>
              </a:rPr>
              <a:t>МРСК</a:t>
            </a:r>
            <a:endParaRPr lang="ru-RU" sz="14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717032"/>
            <a:ext cx="3374434" cy="14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6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95400" y="1124744"/>
            <a:ext cx="10945216" cy="158417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latin typeface="+mn-lt"/>
              </a:rPr>
              <a:t>Электросетевая компания осуществляет: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снабжение потребителей электроэнергией;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техническое </a:t>
            </a:r>
            <a:r>
              <a:rPr lang="ru-RU" sz="2400" dirty="0">
                <a:latin typeface="+mn-lt"/>
              </a:rPr>
              <a:t>подключение новых клиентов к </a:t>
            </a:r>
            <a:r>
              <a:rPr lang="ru-RU" sz="2400" dirty="0" smtClean="0">
                <a:latin typeface="+mn-lt"/>
              </a:rPr>
              <a:t>сети.</a:t>
            </a:r>
            <a:endParaRPr lang="ru-RU" sz="2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4436" y="292283"/>
            <a:ext cx="5225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ЭЛЕКТРОСЕТЕВАЯ КОМПАНИЯ «РОССЕТИ ВОЛГА» </a:t>
            </a:r>
            <a:endParaRPr lang="ru-RU" sz="2000" dirty="0">
              <a:latin typeface="+mj-lt"/>
            </a:endParaRPr>
          </a:p>
        </p:txBody>
      </p:sp>
      <p:sp>
        <p:nvSpPr>
          <p:cNvPr id="11" name="Прямоугольник 1"/>
          <p:cNvSpPr txBox="1"/>
          <p:nvPr/>
        </p:nvSpPr>
        <p:spPr>
          <a:xfrm>
            <a:off x="7248128" y="3293857"/>
            <a:ext cx="206723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r>
              <a:rPr lang="ru-RU" sz="3600" dirty="0" smtClean="0">
                <a:solidFill>
                  <a:srgbClr val="0C5B9D"/>
                </a:solidFill>
              </a:rPr>
              <a:t>7 регионов</a:t>
            </a:r>
            <a:endParaRPr sz="3600" dirty="0">
              <a:solidFill>
                <a:srgbClr val="0C5B9D"/>
              </a:solidFill>
            </a:endParaRPr>
          </a:p>
        </p:txBody>
      </p:sp>
      <p:sp>
        <p:nvSpPr>
          <p:cNvPr id="12" name="тыс. человек"/>
          <p:cNvSpPr txBox="1"/>
          <p:nvPr/>
        </p:nvSpPr>
        <p:spPr>
          <a:xfrm>
            <a:off x="7235279" y="3816291"/>
            <a:ext cx="206402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r>
              <a:rPr lang="ru-RU" sz="1800" dirty="0" smtClean="0"/>
              <a:t>обслуживает компания</a:t>
            </a:r>
            <a:endParaRPr sz="1800" dirty="0"/>
          </a:p>
        </p:txBody>
      </p:sp>
      <p:sp>
        <p:nvSpPr>
          <p:cNvPr id="13" name="Прямоугольник 1"/>
          <p:cNvSpPr txBox="1"/>
          <p:nvPr/>
        </p:nvSpPr>
        <p:spPr>
          <a:xfrm>
            <a:off x="7248128" y="4139456"/>
            <a:ext cx="297934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r>
              <a:rPr lang="ru-RU" sz="3600" dirty="0" smtClean="0">
                <a:solidFill>
                  <a:srgbClr val="0C5B9D"/>
                </a:solidFill>
              </a:rPr>
              <a:t>12 млн. человек</a:t>
            </a:r>
            <a:endParaRPr sz="3600" dirty="0">
              <a:solidFill>
                <a:srgbClr val="0C5B9D"/>
              </a:solidFill>
            </a:endParaRPr>
          </a:p>
        </p:txBody>
      </p:sp>
      <p:sp>
        <p:nvSpPr>
          <p:cNvPr id="14" name="тыс. человек"/>
          <p:cNvSpPr txBox="1"/>
          <p:nvPr/>
        </p:nvSpPr>
        <p:spPr>
          <a:xfrm>
            <a:off x="7235279" y="4661890"/>
            <a:ext cx="226119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r>
              <a:rPr lang="ru-RU" sz="1800" dirty="0" smtClean="0"/>
              <a:t>количество потребителей</a:t>
            </a:r>
            <a:endParaRPr sz="1800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097169"/>
            <a:ext cx="3514815" cy="1106185"/>
          </a:xfrm>
        </p:spPr>
      </p:pic>
      <p:pic>
        <p:nvPicPr>
          <p:cNvPr id="1026" name="Picture 2" descr="https://pressuha.ru/uploads/release/1598858292_47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" y="3239527"/>
            <a:ext cx="5424296" cy="303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"/>
          <p:cNvSpPr txBox="1"/>
          <p:nvPr/>
        </p:nvSpPr>
        <p:spPr>
          <a:xfrm>
            <a:off x="7248128" y="4911132"/>
            <a:ext cx="325024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r>
              <a:rPr lang="en-US" sz="3600" dirty="0" smtClean="0">
                <a:solidFill>
                  <a:srgbClr val="0C5B9D"/>
                </a:solidFill>
              </a:rPr>
              <a:t>&gt;</a:t>
            </a:r>
            <a:r>
              <a:rPr lang="ru-RU" sz="3600" dirty="0" smtClean="0">
                <a:solidFill>
                  <a:srgbClr val="0C5B9D"/>
                </a:solidFill>
              </a:rPr>
              <a:t> 22 тыс. человек</a:t>
            </a:r>
            <a:endParaRPr sz="3600" dirty="0">
              <a:solidFill>
                <a:srgbClr val="0C5B9D"/>
              </a:solidFill>
            </a:endParaRPr>
          </a:p>
        </p:txBody>
      </p:sp>
      <p:sp>
        <p:nvSpPr>
          <p:cNvPr id="16" name="тыс. человек"/>
          <p:cNvSpPr txBox="1"/>
          <p:nvPr/>
        </p:nvSpPr>
        <p:spPr>
          <a:xfrm>
            <a:off x="7235279" y="5437373"/>
            <a:ext cx="20626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r>
              <a:rPr lang="ru-RU" sz="1800" dirty="0" smtClean="0"/>
              <a:t>количество работников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5909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 smtClean="0"/>
              <a:t>Инвестиционная программа ПАО «</a:t>
            </a:r>
            <a:r>
              <a:rPr lang="ru-RU" sz="2000" cap="all" dirty="0" err="1" smtClean="0"/>
              <a:t>Россети</a:t>
            </a:r>
            <a:r>
              <a:rPr lang="ru-RU" sz="2000" cap="all" dirty="0" smtClean="0"/>
              <a:t> волга»</a:t>
            </a:r>
            <a:endParaRPr lang="ru-RU" sz="2000" cap="all" dirty="0"/>
          </a:p>
        </p:txBody>
      </p:sp>
      <p:sp>
        <p:nvSpPr>
          <p:cNvPr id="3" name="TextBox 2"/>
          <p:cNvSpPr txBox="1"/>
          <p:nvPr/>
        </p:nvSpPr>
        <p:spPr>
          <a:xfrm>
            <a:off x="335360" y="1342047"/>
            <a:ext cx="1159328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 smtClean="0"/>
              <a:t>Инвестиционная программа ПАО «</a:t>
            </a:r>
            <a:r>
              <a:rPr lang="ru-RU" sz="1400" dirty="0" err="1" smtClean="0"/>
              <a:t>Россети</a:t>
            </a:r>
            <a:r>
              <a:rPr lang="ru-RU" sz="1400" dirty="0" smtClean="0"/>
              <a:t> Волга» утверждается генеральным директором и размещается на официальном сайте компании: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www.rossetivolga.ru</a:t>
            </a:r>
            <a:endParaRPr lang="ru-RU" sz="1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81773143"/>
              </p:ext>
            </p:extLst>
          </p:nvPr>
        </p:nvGraphicFramePr>
        <p:xfrm>
          <a:off x="47328" y="2060848"/>
          <a:ext cx="81369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70818" y="2552576"/>
            <a:ext cx="1726334" cy="2892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23218" y="2727177"/>
            <a:ext cx="1736662" cy="1107996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7,6 млрд. руб.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без НДС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29527" y="3563210"/>
            <a:ext cx="1830353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65835" y="3984610"/>
            <a:ext cx="1642969" cy="1060666"/>
          </a:xfrm>
          <a:prstGeom prst="rect">
            <a:avLst/>
          </a:prstGeom>
        </p:spPr>
        <p:txBody>
          <a:bodyPr wrap="square" lIns="0" tIns="7200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FFFFFF"/>
                </a:solidFill>
                <a:latin typeface="+mj-lt"/>
              </a:rPr>
              <a:t>Всего инвестиции по плану инвестиционной программы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94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 smtClean="0"/>
              <a:t>Этапы оформления и реализации проекта в рамках инвестиционной программы</a:t>
            </a:r>
            <a:endParaRPr lang="ru-RU" sz="2000" cap="all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5289539"/>
              </p:ext>
            </p:extLst>
          </p:nvPr>
        </p:nvGraphicFramePr>
        <p:xfrm>
          <a:off x="191344" y="719666"/>
          <a:ext cx="11809312" cy="587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0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 smtClean="0"/>
              <a:t>Этапы оформления и реализации проекта в рамках инвестиционной программы</a:t>
            </a:r>
            <a:endParaRPr lang="ru-RU" sz="2000" cap="all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61341692"/>
              </p:ext>
            </p:extLst>
          </p:nvPr>
        </p:nvGraphicFramePr>
        <p:xfrm>
          <a:off x="2115819" y="98072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2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 smtClean="0"/>
              <a:t>Закупочная процедура материалов, как стадия реализации проекта в рамках инвестиционной программы</a:t>
            </a:r>
            <a:endParaRPr lang="ru-RU" sz="2000" cap="all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2897152"/>
              </p:ext>
            </p:extLst>
          </p:nvPr>
        </p:nvGraphicFramePr>
        <p:xfrm>
          <a:off x="695400" y="692696"/>
          <a:ext cx="10907320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44804" y="3928219"/>
            <a:ext cx="460851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 smtClean="0"/>
              <a:t>Схематичное изображение этапов закупочной процедуры материалов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400" y="4581128"/>
            <a:ext cx="10907320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000" dirty="0" smtClean="0"/>
              <a:t>Основные проблемы закупочной процедуры материалов:</a:t>
            </a:r>
          </a:p>
          <a:p>
            <a:pPr indent="450000">
              <a:buAutoNum type="arabicParenR"/>
            </a:pPr>
            <a:r>
              <a:rPr lang="ru-RU" sz="2000" dirty="0" smtClean="0"/>
              <a:t>многоэтапность </a:t>
            </a:r>
            <a:r>
              <a:rPr lang="ru-RU" sz="2000" dirty="0"/>
              <a:t>процесса согласования</a:t>
            </a:r>
            <a:r>
              <a:rPr lang="ru-RU" sz="2000" dirty="0" smtClean="0"/>
              <a:t>;</a:t>
            </a:r>
          </a:p>
          <a:p>
            <a:pPr indent="450000">
              <a:buAutoNum type="arabicParenR"/>
            </a:pPr>
            <a:r>
              <a:rPr lang="ru-RU" sz="2000" dirty="0" smtClean="0"/>
              <a:t>длительные </a:t>
            </a:r>
            <a:r>
              <a:rPr lang="ru-RU" sz="2000" dirty="0"/>
              <a:t>сроки проведения процедуры закупки и оформления договора с поставщиком;</a:t>
            </a:r>
          </a:p>
          <a:p>
            <a:pPr indent="450000">
              <a:buAutoNum type="arabicParenR"/>
            </a:pPr>
            <a:r>
              <a:rPr lang="ru-RU" sz="2000" dirty="0" smtClean="0"/>
              <a:t>завышенные </a:t>
            </a:r>
            <a:r>
              <a:rPr lang="ru-RU" sz="2000" dirty="0"/>
              <a:t>цены на материалы в установленной </a:t>
            </a:r>
            <a:r>
              <a:rPr lang="ru-RU" sz="2000" dirty="0" err="1" smtClean="0"/>
              <a:t>номеклатуре</a:t>
            </a:r>
            <a:r>
              <a:rPr lang="ru-RU" sz="2000" dirty="0" smtClean="0"/>
              <a:t>, определяемой уже заключенными рамочными договорами, </a:t>
            </a:r>
            <a:r>
              <a:rPr lang="ru-RU" sz="2000" dirty="0"/>
              <a:t>что не позволяет быть </a:t>
            </a:r>
            <a:r>
              <a:rPr lang="ru-RU" sz="2000" dirty="0" err="1"/>
              <a:t>конкурентноспособном</a:t>
            </a:r>
            <a:r>
              <a:rPr lang="ru-RU" sz="2000" dirty="0"/>
              <a:t> на рынке. </a:t>
            </a:r>
          </a:p>
        </p:txBody>
      </p:sp>
    </p:spTree>
    <p:extLst>
      <p:ext uri="{BB962C8B-B14F-4D97-AF65-F5344CB8AC3E}">
        <p14:creationId xmlns:p14="http://schemas.microsoft.com/office/powerpoint/2010/main" val="2726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 smtClean="0"/>
              <a:t>решения по оптимизации процесса закупки материалов, предлагаемые в проекте</a:t>
            </a:r>
            <a:endParaRPr lang="ru-RU" sz="2000" cap="all" dirty="0"/>
          </a:p>
        </p:txBody>
      </p:sp>
      <p:sp>
        <p:nvSpPr>
          <p:cNvPr id="9" name="TextBox 8"/>
          <p:cNvSpPr txBox="1"/>
          <p:nvPr/>
        </p:nvSpPr>
        <p:spPr>
          <a:xfrm>
            <a:off x="479376" y="1340768"/>
            <a:ext cx="1112334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/>
              <a:t>1) </a:t>
            </a:r>
            <a:r>
              <a:rPr lang="ru-RU" sz="1400" dirty="0" smtClean="0"/>
              <a:t>Дать возможность филиалам самостоятельно формировать цену на материалы, исходя из коммерческих предложений территориальных поставщиков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96220"/>
              </p:ext>
            </p:extLst>
          </p:nvPr>
        </p:nvGraphicFramePr>
        <p:xfrm>
          <a:off x="479376" y="2204864"/>
          <a:ext cx="11123344" cy="29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3500471779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95837148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237553778"/>
                    </a:ext>
                  </a:extLst>
                </a:gridCol>
                <a:gridCol w="3490496">
                  <a:extLst>
                    <a:ext uri="{9D8B030D-6E8A-4147-A177-3AD203B41FA5}">
                      <a16:colId xmlns:a16="http://schemas.microsoft.com/office/drawing/2014/main" xmlns="" val="354367513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Среднерыночная</a:t>
                      </a:r>
                      <a:r>
                        <a:rPr lang="ru-RU" baseline="0" dirty="0" smtClean="0"/>
                        <a:t> стоимость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 по рамочным договора ПАО «</a:t>
                      </a:r>
                      <a:r>
                        <a:rPr lang="ru-RU" dirty="0" err="1" smtClean="0"/>
                        <a:t>Россети</a:t>
                      </a:r>
                      <a:r>
                        <a:rPr lang="ru-RU" dirty="0" smtClean="0"/>
                        <a:t> Волга»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254754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Зажим </a:t>
                      </a:r>
                      <a:r>
                        <a:rPr lang="ru-RU" dirty="0" err="1" smtClean="0"/>
                        <a:t>плашечный</a:t>
                      </a:r>
                      <a:r>
                        <a:rPr lang="ru-RU" dirty="0" smtClean="0"/>
                        <a:t> соединительный ПА 3-2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138,40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209,30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823963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Траверса ТМ-12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6012,00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8998,00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453746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Кронштейн РА4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148,06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430,00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7679703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Изолятор штыревой ШФ-20Г (ШС-20Г)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776,80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244545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9376" y="5589240"/>
            <a:ext cx="1112334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 smtClean="0"/>
              <a:t>По итогам сравнения цена по рамочным договорам превышает среднерыночную в среднем в 1,5 – 1,8 раза. Таким образом, использовав среднерыночную стоимость, можно добиться снижения стоимости проекта инвестиционной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9605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11435</TotalTime>
  <Words>1107</Words>
  <Application>Microsoft Office PowerPoint</Application>
  <PresentationFormat>Произвольный</PresentationFormat>
  <Paragraphs>158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FSK</vt:lpstr>
      <vt:lpstr>Повышение эффективности управления инвестиционным процессом ПАО «Россети Волга»</vt:lpstr>
      <vt:lpstr>Цель и задачи проекта</vt:lpstr>
      <vt:lpstr>НЕМНОГО О КОМПАНИИ</vt:lpstr>
      <vt:lpstr>Презентация PowerPoint</vt:lpstr>
      <vt:lpstr>Инвестиционная программа ПАО «Россети волга»</vt:lpstr>
      <vt:lpstr>Этапы оформления и реализации проекта в рамках инвестиционной программы</vt:lpstr>
      <vt:lpstr>Этапы оформления и реализации проекта в рамках инвестиционной программы</vt:lpstr>
      <vt:lpstr>Закупочная процедура материалов, как стадия реализации проекта в рамках инвестиционной программы</vt:lpstr>
      <vt:lpstr>решения по оптимизации процесса закупки материалов, предлагаемые в проекте</vt:lpstr>
      <vt:lpstr>Предложения по оптимизации процесса закупки материалов</vt:lpstr>
      <vt:lpstr>Предложения по оптимизации процесса закупки материалов</vt:lpstr>
      <vt:lpstr>Предложения по оптимизации процесса закупки материалов</vt:lpstr>
      <vt:lpstr>Презентация PowerPoint</vt:lpstr>
    </vt:vector>
  </TitlesOfParts>
  <Company>ПАО "ФСК ЕЭС"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Irina Podosenova</cp:lastModifiedBy>
  <cp:revision>320</cp:revision>
  <cp:lastPrinted>2021-05-26T10:25:54Z</cp:lastPrinted>
  <dcterms:created xsi:type="dcterms:W3CDTF">2021-05-11T08:59:45Z</dcterms:created>
  <dcterms:modified xsi:type="dcterms:W3CDTF">2024-12-19T05:53:19Z</dcterms:modified>
</cp:coreProperties>
</file>