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301" r:id="rId4"/>
    <p:sldId id="302" r:id="rId5"/>
    <p:sldId id="306" r:id="rId6"/>
    <p:sldId id="307" r:id="rId7"/>
    <p:sldId id="308" r:id="rId8"/>
    <p:sldId id="309" r:id="rId9"/>
    <p:sldId id="31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08720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бизнес-процессами организации 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 ООО «МЭК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8651" y="4437112"/>
            <a:ext cx="7918648" cy="1752600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Слушатель:</a:t>
            </a:r>
          </a:p>
          <a:p>
            <a:pPr algn="r"/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Дацко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 Максим Васильевич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algn="r"/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Научный руководитель: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Шацкая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 Елена Юрьевна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канд.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экон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. наук, доцент, доцент кафедры менеджмента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802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5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04"/>
            <a:ext cx="885698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Целью </a:t>
            </a:r>
            <a:r>
              <a:rPr lang="ru-RU" sz="2000" b="1" dirty="0"/>
              <a:t>выпускной аттестационной работы </a:t>
            </a:r>
            <a:r>
              <a:rPr lang="ru-RU" sz="2000" dirty="0"/>
              <a:t>является </a:t>
            </a:r>
            <a:r>
              <a:rPr lang="ru-RU" sz="2000" dirty="0" smtClean="0"/>
              <a:t>анализ и разработка </a:t>
            </a:r>
            <a:r>
              <a:rPr lang="ru-RU" sz="2000" dirty="0"/>
              <a:t>рекомендаций </a:t>
            </a:r>
            <a:r>
              <a:rPr lang="ru-RU" sz="2000" dirty="0" smtClean="0"/>
              <a:t>по совершенствованию системы </a:t>
            </a:r>
            <a:r>
              <a:rPr lang="ru-RU" sz="2000" dirty="0"/>
              <a:t>управления бизнес-процессами </a:t>
            </a:r>
            <a:r>
              <a:rPr lang="ru-RU" sz="2000" dirty="0" smtClean="0"/>
              <a:t>ООО </a:t>
            </a:r>
            <a:r>
              <a:rPr lang="ru-RU" sz="2000" dirty="0"/>
              <a:t>«</a:t>
            </a:r>
            <a:r>
              <a:rPr lang="ru-RU" sz="2000" dirty="0" smtClean="0"/>
              <a:t>МЭК».</a:t>
            </a:r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Поставленная </a:t>
            </a:r>
            <a:r>
              <a:rPr lang="ru-RU" sz="2000" dirty="0"/>
              <a:t>цель определила необходимость решения следующих </a:t>
            </a:r>
            <a:r>
              <a:rPr lang="ru-RU" sz="2000" b="1" dirty="0"/>
              <a:t>задач: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 smtClean="0"/>
              <a:t>представить теоретическое </a:t>
            </a:r>
            <a:r>
              <a:rPr lang="ru-RU" sz="2000" dirty="0"/>
              <a:t>обоснование перехода на процессную модель управления;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проанализировать </a:t>
            </a:r>
            <a:r>
              <a:rPr lang="ru-RU" sz="2000" dirty="0" smtClean="0"/>
              <a:t>возможности и проблемы </a:t>
            </a:r>
            <a:r>
              <a:rPr lang="ru-RU" sz="2000" dirty="0"/>
              <a:t>перехода электроэнергетики на современные цифровые технологии;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000" dirty="0"/>
              <a:t>предложить </a:t>
            </a:r>
            <a:r>
              <a:rPr lang="ru-RU" sz="2000" dirty="0" smtClean="0"/>
              <a:t>совершенствование </a:t>
            </a:r>
            <a:r>
              <a:rPr lang="ru-RU" sz="2000" dirty="0"/>
              <a:t>системы управления бизнес-процессами ООО «МЭК» посредством моделирования и автоматизации. </a:t>
            </a:r>
            <a:endParaRPr lang="ru-RU" sz="2000" dirty="0" smtClean="0"/>
          </a:p>
          <a:p>
            <a:pPr lvl="0" algn="just"/>
            <a:endParaRPr lang="ru-RU" sz="2000" dirty="0"/>
          </a:p>
          <a:p>
            <a:pPr algn="just"/>
            <a:r>
              <a:rPr lang="ru-RU" sz="2000" b="1" dirty="0"/>
              <a:t>Объект исследования </a:t>
            </a:r>
            <a:r>
              <a:rPr lang="ru-RU" sz="2000" dirty="0"/>
              <a:t>– ООО «МЭК» (Михайловская электротехническая компания).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Предмет исследования </a:t>
            </a:r>
            <a:r>
              <a:rPr lang="ru-RU" sz="2000" dirty="0"/>
              <a:t>– система управления бизнес-процессами организации ООО «МЭК» </a:t>
            </a: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5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79"/>
            <a:ext cx="7941568" cy="174073"/>
          </a:xfrm>
        </p:spPr>
        <p:txBody>
          <a:bodyPr/>
          <a:lstStyle/>
          <a:p>
            <a:r>
              <a:rPr lang="ru-RU" sz="3200" b="1" i="1" dirty="0" smtClean="0"/>
              <a:t>Структура работы</a:t>
            </a:r>
            <a:endParaRPr lang="ru-RU" sz="32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54792"/>
              </p:ext>
            </p:extLst>
          </p:nvPr>
        </p:nvGraphicFramePr>
        <p:xfrm>
          <a:off x="107504" y="548679"/>
          <a:ext cx="8928992" cy="6310762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796142443"/>
                    </a:ext>
                  </a:extLst>
                </a:gridCol>
              </a:tblGrid>
              <a:tr h="2283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Введение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376476092"/>
                  </a:ext>
                </a:extLst>
              </a:tr>
              <a:tr h="2757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Теоретическое обоснование перехода на процессную модель управления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2061704597"/>
                  </a:ext>
                </a:extLst>
              </a:tr>
              <a:tr h="251100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1.1 Характеристики процессного подхода к управлению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1576808767"/>
                  </a:ext>
                </a:extLst>
              </a:tr>
              <a:tr h="228335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1.2 Выделение бизнес-процессов и их регламентация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922928416"/>
                  </a:ext>
                </a:extLst>
              </a:tr>
              <a:tr h="228335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1.3 Реинжиниринг бизнес-процессов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1781134749"/>
                  </a:ext>
                </a:extLst>
              </a:tr>
              <a:tr h="3103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Исследование проблем перехода электроэнергетики на современные цифровые технологии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992780724"/>
                  </a:ext>
                </a:extLst>
              </a:tr>
              <a:tr h="228335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2.1 Общая характеристика организации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670499835"/>
                  </a:ext>
                </a:extLst>
              </a:tr>
              <a:tr h="456670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2.2 Анализ направлений развития </a:t>
                      </a:r>
                      <a:r>
                        <a:rPr lang="ru-RU" sz="1800" dirty="0" err="1">
                          <a:effectLst/>
                        </a:rPr>
                        <a:t>цифровизации</a:t>
                      </a:r>
                      <a:r>
                        <a:rPr lang="ru-RU" sz="1800" dirty="0">
                          <a:effectLst/>
                        </a:rPr>
                        <a:t> отечественных и зарубежных энергетических систем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1829943407"/>
                  </a:ext>
                </a:extLst>
              </a:tr>
              <a:tr h="241089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2.3 Международные тенденции </a:t>
                      </a:r>
                      <a:r>
                        <a:rPr lang="ru-RU" sz="1800" dirty="0" err="1">
                          <a:effectLst/>
                        </a:rPr>
                        <a:t>цифровизации</a:t>
                      </a:r>
                      <a:r>
                        <a:rPr lang="ru-RU" sz="1800" dirty="0">
                          <a:effectLst/>
                        </a:rPr>
                        <a:t> энергосетей и </a:t>
                      </a:r>
                      <a:r>
                        <a:rPr lang="ru-RU" sz="1800" dirty="0" err="1">
                          <a:effectLst/>
                        </a:rPr>
                        <a:t>энергорынков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103207744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2.4 Анализ проблем перехода электроэнергетики на современные цифровые технологии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52264478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Совершенствование системы управления бизнес-процессами ООО «МЭК» посредством моделирования и автоматизации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24628699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3.1 Проблемно-ориентированный подход к совершенствованию бизнес-процессов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3071407075"/>
                  </a:ext>
                </a:extLst>
              </a:tr>
              <a:tr h="461439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3.2 Моделирование бизнес-процессов электротехнического предприятия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326828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3.3 Внедрение технологий цифровой трансформации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595048756"/>
                  </a:ext>
                </a:extLst>
              </a:tr>
              <a:tr h="228335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Заключение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472627011"/>
                  </a:ext>
                </a:extLst>
              </a:tr>
              <a:tr h="228335">
                <a:tc>
                  <a:txBody>
                    <a:bodyPr/>
                    <a:lstStyle/>
                    <a:p>
                      <a:pPr marL="4641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Список литературы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extLst>
                  <a:ext uri="{0D108BD9-81ED-4DB2-BD59-A6C34878D82A}">
                    <a16:rowId xmlns:a16="http://schemas.microsoft.com/office/drawing/2014/main" val="316963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1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51920" y="126088"/>
            <a:ext cx="529208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«как есть»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бизнес-процесса «Проведение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электромонтажных работ» в нотации BPMN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925251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34624" y="5442899"/>
            <a:ext cx="340937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«как должно быть»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бизнес-процесса «Проведение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электромонтажных работ» в нотации BPMN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9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207"/>
            <a:ext cx="7330008" cy="920651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3129" y="2166994"/>
            <a:ext cx="7429192" cy="219811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942858"/>
            <a:ext cx="7353137" cy="122413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4372388"/>
            <a:ext cx="7330008" cy="248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1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3813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4" y="6381327"/>
            <a:ext cx="4624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NewRomanPSMT"/>
              </a:rPr>
              <a:t>Модель бизнес-процессов верхнего уровня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4248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b="583"/>
          <a:stretch/>
        </p:blipFill>
        <p:spPr bwMode="auto">
          <a:xfrm rot="5400000">
            <a:off x="1143000" y="-1143000"/>
            <a:ext cx="6857999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09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74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1695</TotalTime>
  <Words>239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SimSun-ExtB</vt:lpstr>
      <vt:lpstr>Arial</vt:lpstr>
      <vt:lpstr>Calibri</vt:lpstr>
      <vt:lpstr>Century Gothic</vt:lpstr>
      <vt:lpstr>Courier New</vt:lpstr>
      <vt:lpstr>Palatino Linotype</vt:lpstr>
      <vt:lpstr>Times New Roman</vt:lpstr>
      <vt:lpstr>TimesNewRomanPSMT</vt:lpstr>
      <vt:lpstr>Wingdings</vt:lpstr>
      <vt:lpstr>Исполнительная</vt:lpstr>
      <vt:lpstr>        Совершенствование системы управления бизнес-процессами организации  (по материалам  ООО «МЭК»).</vt:lpstr>
      <vt:lpstr>Презентация PowerPoint</vt:lpstr>
      <vt:lpstr>Структура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ФОРМИРОВАНИИ КАДРОВОГО ИННОВАЦИОННОГО ПОТЕНЦИАЛА ПРОМЫШЛЕННЫХ ПРЕДПРИЯТИЙ </dc:title>
  <dc:creator>Устаев Рустам Мерзеферович</dc:creator>
  <cp:lastModifiedBy>Пользователь Windows</cp:lastModifiedBy>
  <cp:revision>82</cp:revision>
  <dcterms:created xsi:type="dcterms:W3CDTF">2015-04-13T13:36:29Z</dcterms:created>
  <dcterms:modified xsi:type="dcterms:W3CDTF">2022-05-17T07:08:22Z</dcterms:modified>
</cp:coreProperties>
</file>