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</p:sldMasterIdLst>
  <p:notesMasterIdLst>
    <p:notesMasterId r:id="rId12"/>
  </p:notesMasterIdLst>
  <p:sldIdLst>
    <p:sldId id="315" r:id="rId3"/>
    <p:sldId id="323" r:id="rId4"/>
    <p:sldId id="304" r:id="rId5"/>
    <p:sldId id="326" r:id="rId6"/>
    <p:sldId id="327" r:id="rId7"/>
    <p:sldId id="306" r:id="rId8"/>
    <p:sldId id="317" r:id="rId9"/>
    <p:sldId id="308" r:id="rId10"/>
    <p:sldId id="27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ra Pro" panose="00000500000000000000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C"/>
    <a:srgbClr val="008892"/>
    <a:srgbClr val="004348"/>
    <a:srgbClr val="00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660C1-6DDC-4DB5-A101-A5F72DC33C1C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24FF654-BEC2-408C-A54B-7BA61032C27A}">
      <dgm:prSet phldrT="[Текст]" custT="1"/>
      <dgm:spPr>
        <a:solidFill>
          <a:srgbClr val="00646C"/>
        </a:solidFill>
      </dgm:spPr>
      <dgm:t>
        <a:bodyPr/>
        <a:lstStyle/>
        <a:p>
          <a:r>
            <a:rPr lang="ru-RU" sz="1600" b="1" dirty="0"/>
            <a:t>Подготовка</a:t>
          </a:r>
        </a:p>
      </dgm:t>
    </dgm:pt>
    <dgm:pt modelId="{A72F518F-4D96-41C6-B5B5-13BF2D14E8B8}" type="parTrans" cxnId="{1F84E4F4-6179-4569-8DD0-269958406F7C}">
      <dgm:prSet/>
      <dgm:spPr/>
      <dgm:t>
        <a:bodyPr/>
        <a:lstStyle/>
        <a:p>
          <a:endParaRPr lang="ru-RU"/>
        </a:p>
      </dgm:t>
    </dgm:pt>
    <dgm:pt modelId="{786F6D43-86FE-4F8B-A15B-E4D97C06AC79}" type="sibTrans" cxnId="{1F84E4F4-6179-4569-8DD0-269958406F7C}">
      <dgm:prSet/>
      <dgm:spPr/>
      <dgm:t>
        <a:bodyPr/>
        <a:lstStyle/>
        <a:p>
          <a:endParaRPr lang="ru-RU"/>
        </a:p>
      </dgm:t>
    </dgm:pt>
    <dgm:pt modelId="{CDCB0301-3125-4EAB-872A-C4E1D79B045C}">
      <dgm:prSet phldrT="[Текст]" custT="1"/>
      <dgm:spPr/>
      <dgm:t>
        <a:bodyPr/>
        <a:lstStyle/>
        <a:p>
          <a:r>
            <a:rPr lang="ru-RU" sz="1600" dirty="0"/>
            <a:t>Сбор критики</a:t>
          </a:r>
        </a:p>
      </dgm:t>
    </dgm:pt>
    <dgm:pt modelId="{105C9F44-588A-4348-B84E-D6AD75DB1E67}" type="parTrans" cxnId="{2CD99BBC-5463-48E8-91F4-8EECE83616F9}">
      <dgm:prSet/>
      <dgm:spPr/>
      <dgm:t>
        <a:bodyPr/>
        <a:lstStyle/>
        <a:p>
          <a:endParaRPr lang="ru-RU"/>
        </a:p>
      </dgm:t>
    </dgm:pt>
    <dgm:pt modelId="{33724641-AE13-4154-A632-074784E8C98B}" type="sibTrans" cxnId="{2CD99BBC-5463-48E8-91F4-8EECE83616F9}">
      <dgm:prSet/>
      <dgm:spPr/>
      <dgm:t>
        <a:bodyPr/>
        <a:lstStyle/>
        <a:p>
          <a:endParaRPr lang="ru-RU"/>
        </a:p>
      </dgm:t>
    </dgm:pt>
    <dgm:pt modelId="{A3982ECE-0D88-4F24-969A-B7BA88A44818}">
      <dgm:prSet phldrT="[Текст]" custT="1"/>
      <dgm:spPr/>
      <dgm:t>
        <a:bodyPr/>
        <a:lstStyle/>
        <a:p>
          <a:r>
            <a:rPr lang="ru-RU" sz="1600" dirty="0"/>
            <a:t>Карта</a:t>
          </a:r>
          <a:r>
            <a:rPr lang="ru-RU" sz="1500" dirty="0"/>
            <a:t> </a:t>
          </a:r>
          <a:r>
            <a:rPr lang="ru-RU" sz="1600" dirty="0"/>
            <a:t>проблем</a:t>
          </a:r>
          <a:endParaRPr lang="ru-RU" sz="1500" dirty="0"/>
        </a:p>
      </dgm:t>
    </dgm:pt>
    <dgm:pt modelId="{76A5E2DC-6B4C-491E-85AD-B1A05CB333C3}" type="parTrans" cxnId="{AC297400-B8AE-4FDA-9F90-4203746C13DD}">
      <dgm:prSet/>
      <dgm:spPr/>
      <dgm:t>
        <a:bodyPr/>
        <a:lstStyle/>
        <a:p>
          <a:endParaRPr lang="ru-RU"/>
        </a:p>
      </dgm:t>
    </dgm:pt>
    <dgm:pt modelId="{B2DAC94A-CC9A-4B25-8567-C56FFCC36213}" type="sibTrans" cxnId="{AC297400-B8AE-4FDA-9F90-4203746C13DD}">
      <dgm:prSet/>
      <dgm:spPr/>
      <dgm:t>
        <a:bodyPr/>
        <a:lstStyle/>
        <a:p>
          <a:endParaRPr lang="ru-RU"/>
        </a:p>
      </dgm:t>
    </dgm:pt>
    <dgm:pt modelId="{5C367EC3-B1BD-4995-A88D-755B131EC2CB}">
      <dgm:prSet phldrT="[Текст]" custT="1"/>
      <dgm:spPr/>
      <dgm:t>
        <a:bodyPr/>
        <a:lstStyle/>
        <a:p>
          <a:r>
            <a:rPr lang="ru-RU" sz="1600" dirty="0"/>
            <a:t>Рабочая</a:t>
          </a:r>
          <a:r>
            <a:rPr lang="ru-RU" sz="1500" dirty="0"/>
            <a:t> </a:t>
          </a:r>
          <a:r>
            <a:rPr lang="ru-RU" sz="1600" dirty="0"/>
            <a:t>группа</a:t>
          </a:r>
          <a:endParaRPr lang="ru-RU" sz="1500" dirty="0"/>
        </a:p>
      </dgm:t>
    </dgm:pt>
    <dgm:pt modelId="{346D253B-207C-4521-97C6-242A9E0DC649}" type="parTrans" cxnId="{B6A02C63-4C63-4D1B-A949-0E6CA10E6177}">
      <dgm:prSet/>
      <dgm:spPr/>
      <dgm:t>
        <a:bodyPr/>
        <a:lstStyle/>
        <a:p>
          <a:endParaRPr lang="ru-RU"/>
        </a:p>
      </dgm:t>
    </dgm:pt>
    <dgm:pt modelId="{245A021E-72AA-437E-BF6D-1BDF8DCB02E1}" type="sibTrans" cxnId="{B6A02C63-4C63-4D1B-A949-0E6CA10E6177}">
      <dgm:prSet/>
      <dgm:spPr/>
      <dgm:t>
        <a:bodyPr/>
        <a:lstStyle/>
        <a:p>
          <a:endParaRPr lang="ru-RU"/>
        </a:p>
      </dgm:t>
    </dgm:pt>
    <dgm:pt modelId="{A75602CE-D85E-48F8-8305-49301B852502}">
      <dgm:prSet phldrT="[Текст]" custT="1"/>
      <dgm:spPr/>
      <dgm:t>
        <a:bodyPr/>
        <a:lstStyle/>
        <a:p>
          <a:r>
            <a:rPr lang="ru-RU" sz="1600" dirty="0"/>
            <a:t>Варианты решений</a:t>
          </a:r>
        </a:p>
      </dgm:t>
    </dgm:pt>
    <dgm:pt modelId="{F0382B22-B885-4889-A2C3-6677DBCEA7A8}" type="parTrans" cxnId="{16D86521-E5FD-458F-B059-D33407AE912C}">
      <dgm:prSet/>
      <dgm:spPr/>
      <dgm:t>
        <a:bodyPr/>
        <a:lstStyle/>
        <a:p>
          <a:endParaRPr lang="ru-RU"/>
        </a:p>
      </dgm:t>
    </dgm:pt>
    <dgm:pt modelId="{A921BED3-F1F7-48E0-97C1-09E4C1FF507B}" type="sibTrans" cxnId="{16D86521-E5FD-458F-B059-D33407AE912C}">
      <dgm:prSet/>
      <dgm:spPr/>
      <dgm:t>
        <a:bodyPr/>
        <a:lstStyle/>
        <a:p>
          <a:endParaRPr lang="ru-RU"/>
        </a:p>
      </dgm:t>
    </dgm:pt>
    <dgm:pt modelId="{861C42E5-2D6C-4665-B509-9E6C24855AB7}">
      <dgm:prSet phldrT="[Текст]" custT="1"/>
      <dgm:spPr>
        <a:solidFill>
          <a:srgbClr val="00646C"/>
        </a:solidFill>
      </dgm:spPr>
      <dgm:t>
        <a:bodyPr/>
        <a:lstStyle/>
        <a:p>
          <a:r>
            <a:rPr lang="ru-RU" sz="1600" b="1" dirty="0"/>
            <a:t>Стандартизация</a:t>
          </a:r>
          <a:endParaRPr lang="ru-RU" sz="1500" b="1" dirty="0"/>
        </a:p>
      </dgm:t>
    </dgm:pt>
    <dgm:pt modelId="{71AFE30A-A9E7-4842-B050-2CCE4551CF0C}" type="parTrans" cxnId="{2F671709-9249-4630-85CD-EA83EAE46B27}">
      <dgm:prSet/>
      <dgm:spPr/>
      <dgm:t>
        <a:bodyPr/>
        <a:lstStyle/>
        <a:p>
          <a:endParaRPr lang="ru-RU"/>
        </a:p>
      </dgm:t>
    </dgm:pt>
    <dgm:pt modelId="{6F57C453-B664-4D9F-84A3-EACFC765A01C}" type="sibTrans" cxnId="{2F671709-9249-4630-85CD-EA83EAE46B27}">
      <dgm:prSet/>
      <dgm:spPr/>
      <dgm:t>
        <a:bodyPr/>
        <a:lstStyle/>
        <a:p>
          <a:endParaRPr lang="ru-RU"/>
        </a:p>
      </dgm:t>
    </dgm:pt>
    <dgm:pt modelId="{6D0ED303-E0DB-4C62-81CD-296A2AE4B41F}">
      <dgm:prSet phldrT="[Текст]" custT="1"/>
      <dgm:spPr/>
      <dgm:t>
        <a:bodyPr/>
        <a:lstStyle/>
        <a:p>
          <a:r>
            <a:rPr lang="ru-RU" sz="1600" dirty="0"/>
            <a:t>Регламен</a:t>
          </a:r>
          <a:r>
            <a:rPr lang="ru-RU" sz="1500" dirty="0"/>
            <a:t>т</a:t>
          </a:r>
        </a:p>
      </dgm:t>
    </dgm:pt>
    <dgm:pt modelId="{D5C3FF34-0790-4EBC-A361-1E2EBFF60773}" type="parTrans" cxnId="{C8CA0E0B-27E7-4640-B8AA-2AB6294B7815}">
      <dgm:prSet/>
      <dgm:spPr/>
      <dgm:t>
        <a:bodyPr/>
        <a:lstStyle/>
        <a:p>
          <a:endParaRPr lang="ru-RU"/>
        </a:p>
      </dgm:t>
    </dgm:pt>
    <dgm:pt modelId="{05B47E6C-006A-4FDD-95EA-4A0DE4D635F9}" type="sibTrans" cxnId="{C8CA0E0B-27E7-4640-B8AA-2AB6294B7815}">
      <dgm:prSet/>
      <dgm:spPr/>
      <dgm:t>
        <a:bodyPr/>
        <a:lstStyle/>
        <a:p>
          <a:endParaRPr lang="ru-RU"/>
        </a:p>
      </dgm:t>
    </dgm:pt>
    <dgm:pt modelId="{D1400414-1445-4A3A-8160-3B58558C1907}">
      <dgm:prSet phldrT="[Текст]" custT="1"/>
      <dgm:spPr/>
      <dgm:t>
        <a:bodyPr/>
        <a:lstStyle/>
        <a:p>
          <a:r>
            <a:rPr lang="ru-RU" sz="1600" dirty="0"/>
            <a:t>Согласование</a:t>
          </a:r>
          <a:endParaRPr lang="ru-RU" sz="1500" dirty="0"/>
        </a:p>
      </dgm:t>
    </dgm:pt>
    <dgm:pt modelId="{6E7F8AF9-FF00-4BDB-9C24-E79DDA1815E2}" type="parTrans" cxnId="{57571886-3D7B-4243-81F5-563E56CEEB32}">
      <dgm:prSet/>
      <dgm:spPr/>
      <dgm:t>
        <a:bodyPr/>
        <a:lstStyle/>
        <a:p>
          <a:endParaRPr lang="ru-RU"/>
        </a:p>
      </dgm:t>
    </dgm:pt>
    <dgm:pt modelId="{8E7DABE8-AF61-4B23-B7D1-05D19AA7C54A}" type="sibTrans" cxnId="{57571886-3D7B-4243-81F5-563E56CEEB32}">
      <dgm:prSet/>
      <dgm:spPr/>
      <dgm:t>
        <a:bodyPr/>
        <a:lstStyle/>
        <a:p>
          <a:endParaRPr lang="ru-RU"/>
        </a:p>
      </dgm:t>
    </dgm:pt>
    <dgm:pt modelId="{D72EA655-0C9C-4E86-8FDD-1F0A6DF372BD}">
      <dgm:prSet phldrT="[Текст]" custT="1"/>
      <dgm:spPr/>
      <dgm:t>
        <a:bodyPr/>
        <a:lstStyle/>
        <a:p>
          <a:r>
            <a:rPr lang="ru-RU" sz="1600" dirty="0"/>
            <a:t>Оценка</a:t>
          </a:r>
          <a:endParaRPr lang="ru-RU" sz="1400" dirty="0"/>
        </a:p>
      </dgm:t>
    </dgm:pt>
    <dgm:pt modelId="{0E6BF3AC-2975-409D-ACC3-3A9946205E3D}" type="parTrans" cxnId="{42EA18DC-ACAA-4F8E-81F0-CF146EBA31FF}">
      <dgm:prSet/>
      <dgm:spPr/>
      <dgm:t>
        <a:bodyPr/>
        <a:lstStyle/>
        <a:p>
          <a:endParaRPr lang="ru-RU"/>
        </a:p>
      </dgm:t>
    </dgm:pt>
    <dgm:pt modelId="{21E190A8-D740-4CC3-A4D6-289F773B00D4}" type="sibTrans" cxnId="{42EA18DC-ACAA-4F8E-81F0-CF146EBA31FF}">
      <dgm:prSet/>
      <dgm:spPr/>
      <dgm:t>
        <a:bodyPr/>
        <a:lstStyle/>
        <a:p>
          <a:endParaRPr lang="ru-RU"/>
        </a:p>
      </dgm:t>
    </dgm:pt>
    <dgm:pt modelId="{83F8AA06-BA89-4816-815D-DA3675193C2B}">
      <dgm:prSet phldrT="[Текст]" custT="1"/>
      <dgm:spPr/>
      <dgm:t>
        <a:bodyPr/>
        <a:lstStyle/>
        <a:p>
          <a:r>
            <a:rPr lang="ru-RU" sz="1600" dirty="0"/>
            <a:t>Предложения</a:t>
          </a:r>
          <a:endParaRPr lang="ru-RU" sz="1400" dirty="0"/>
        </a:p>
      </dgm:t>
    </dgm:pt>
    <dgm:pt modelId="{9924166A-A762-4F93-90E6-A1370732F825}" type="parTrans" cxnId="{E0C49E1B-F98B-4F09-9568-D2D67C73D60A}">
      <dgm:prSet/>
      <dgm:spPr/>
      <dgm:t>
        <a:bodyPr/>
        <a:lstStyle/>
        <a:p>
          <a:endParaRPr lang="ru-RU"/>
        </a:p>
      </dgm:t>
    </dgm:pt>
    <dgm:pt modelId="{0EDD9703-4B2C-4EAC-A053-19A116B9804F}" type="sibTrans" cxnId="{E0C49E1B-F98B-4F09-9568-D2D67C73D60A}">
      <dgm:prSet/>
      <dgm:spPr/>
      <dgm:t>
        <a:bodyPr/>
        <a:lstStyle/>
        <a:p>
          <a:endParaRPr lang="ru-RU"/>
        </a:p>
      </dgm:t>
    </dgm:pt>
    <dgm:pt modelId="{9A0DEA7E-D8BB-4C42-8D52-7B4BA29BC0A0}">
      <dgm:prSet phldrT="[Текст]" custT="1"/>
      <dgm:spPr/>
      <dgm:t>
        <a:bodyPr/>
        <a:lstStyle/>
        <a:p>
          <a:r>
            <a:rPr lang="ru-RU" sz="1600" dirty="0"/>
            <a:t>Апробация</a:t>
          </a:r>
          <a:endParaRPr lang="ru-RU" sz="1400" dirty="0"/>
        </a:p>
      </dgm:t>
    </dgm:pt>
    <dgm:pt modelId="{F7071E8F-E404-4A31-AECC-073ADA7B540E}" type="parTrans" cxnId="{6CA675BC-1335-444B-9D23-C7D517A2D3A6}">
      <dgm:prSet/>
      <dgm:spPr/>
      <dgm:t>
        <a:bodyPr/>
        <a:lstStyle/>
        <a:p>
          <a:endParaRPr lang="ru-RU"/>
        </a:p>
      </dgm:t>
    </dgm:pt>
    <dgm:pt modelId="{94F018FC-20D6-4921-8B9B-E245D088D09D}" type="sibTrans" cxnId="{6CA675BC-1335-444B-9D23-C7D517A2D3A6}">
      <dgm:prSet/>
      <dgm:spPr/>
      <dgm:t>
        <a:bodyPr/>
        <a:lstStyle/>
        <a:p>
          <a:endParaRPr lang="ru-RU"/>
        </a:p>
      </dgm:t>
    </dgm:pt>
    <dgm:pt modelId="{C84FC2EF-4A35-4A04-B7E4-7BAE8E32FC0F}">
      <dgm:prSet phldrT="[Текст]" custT="1"/>
      <dgm:spPr/>
      <dgm:t>
        <a:bodyPr/>
        <a:lstStyle/>
        <a:p>
          <a:r>
            <a:rPr lang="ru-RU" sz="1600" dirty="0"/>
            <a:t>Работа над ошибками</a:t>
          </a:r>
        </a:p>
      </dgm:t>
    </dgm:pt>
    <dgm:pt modelId="{CA035798-A762-48CB-AFDC-5DD7921C548A}" type="parTrans" cxnId="{155763F0-34B1-44AD-9F83-81AF53AD6744}">
      <dgm:prSet/>
      <dgm:spPr/>
      <dgm:t>
        <a:bodyPr/>
        <a:lstStyle/>
        <a:p>
          <a:endParaRPr lang="ru-RU"/>
        </a:p>
      </dgm:t>
    </dgm:pt>
    <dgm:pt modelId="{66CD0062-9E74-4980-8D35-0089A370A174}" type="sibTrans" cxnId="{155763F0-34B1-44AD-9F83-81AF53AD6744}">
      <dgm:prSet/>
      <dgm:spPr/>
      <dgm:t>
        <a:bodyPr/>
        <a:lstStyle/>
        <a:p>
          <a:endParaRPr lang="ru-RU"/>
        </a:p>
      </dgm:t>
    </dgm:pt>
    <dgm:pt modelId="{F69F72E9-DB8C-48EA-A3B8-72F335D3DE39}">
      <dgm:prSet phldrT="[Текст]" custT="1"/>
      <dgm:spPr/>
      <dgm:t>
        <a:bodyPr/>
        <a:lstStyle/>
        <a:p>
          <a:r>
            <a:rPr lang="ru-RU" sz="1600" dirty="0"/>
            <a:t>Доведение</a:t>
          </a:r>
          <a:r>
            <a:rPr lang="ru-RU" sz="1400" dirty="0"/>
            <a:t> </a:t>
          </a:r>
          <a:r>
            <a:rPr lang="ru-RU" sz="1600" dirty="0"/>
            <a:t>до</a:t>
          </a:r>
          <a:r>
            <a:rPr lang="ru-RU" sz="1400" dirty="0"/>
            <a:t> </a:t>
          </a:r>
          <a:r>
            <a:rPr lang="ru-RU" sz="1600" dirty="0"/>
            <a:t>руководства</a:t>
          </a:r>
          <a:r>
            <a:rPr lang="ru-RU" sz="1400" dirty="0"/>
            <a:t> </a:t>
          </a:r>
        </a:p>
      </dgm:t>
    </dgm:pt>
    <dgm:pt modelId="{73A6E5E7-0B80-42B3-9D7C-E4278066E30B}" type="parTrans" cxnId="{6563B784-B6D4-400B-B24A-2BEABC7EDC80}">
      <dgm:prSet/>
      <dgm:spPr/>
      <dgm:t>
        <a:bodyPr/>
        <a:lstStyle/>
        <a:p>
          <a:endParaRPr lang="ru-RU"/>
        </a:p>
      </dgm:t>
    </dgm:pt>
    <dgm:pt modelId="{6DCE7A89-4438-4F80-99EC-171053582C2B}" type="sibTrans" cxnId="{6563B784-B6D4-400B-B24A-2BEABC7EDC80}">
      <dgm:prSet/>
      <dgm:spPr/>
      <dgm:t>
        <a:bodyPr/>
        <a:lstStyle/>
        <a:p>
          <a:endParaRPr lang="ru-RU"/>
        </a:p>
      </dgm:t>
    </dgm:pt>
    <dgm:pt modelId="{D527E52E-360E-4D9B-A5A5-FAFF42803ADD}">
      <dgm:prSet phldrT="[Текст]" custT="1"/>
      <dgm:spPr/>
      <dgm:t>
        <a:bodyPr/>
        <a:lstStyle/>
        <a:p>
          <a:r>
            <a:rPr lang="ru-RU" sz="1600" dirty="0"/>
            <a:t>Оцифровка</a:t>
          </a:r>
        </a:p>
      </dgm:t>
    </dgm:pt>
    <dgm:pt modelId="{72175994-1EDC-4400-96C1-10F4BD3A6905}" type="parTrans" cxnId="{0EF89340-73F7-47EB-8695-7FDCF47F3460}">
      <dgm:prSet/>
      <dgm:spPr/>
      <dgm:t>
        <a:bodyPr/>
        <a:lstStyle/>
        <a:p>
          <a:endParaRPr lang="ru-RU"/>
        </a:p>
      </dgm:t>
    </dgm:pt>
    <dgm:pt modelId="{0E7376ED-85F2-4225-BB92-E4DAFFAFC7E3}" type="sibTrans" cxnId="{0EF89340-73F7-47EB-8695-7FDCF47F3460}">
      <dgm:prSet/>
      <dgm:spPr/>
      <dgm:t>
        <a:bodyPr/>
        <a:lstStyle/>
        <a:p>
          <a:endParaRPr lang="ru-RU"/>
        </a:p>
      </dgm:t>
    </dgm:pt>
    <dgm:pt modelId="{127357A3-A43B-4A95-82E7-6162617970DF}">
      <dgm:prSet phldrT="[Текст]" custT="1"/>
      <dgm:spPr>
        <a:solidFill>
          <a:srgbClr val="00646C"/>
        </a:solidFill>
      </dgm:spPr>
      <dgm:t>
        <a:bodyPr/>
        <a:lstStyle/>
        <a:p>
          <a:r>
            <a:rPr lang="ru-RU" sz="1600" b="1" dirty="0"/>
            <a:t>Разработка</a:t>
          </a:r>
        </a:p>
      </dgm:t>
    </dgm:pt>
    <dgm:pt modelId="{A05BA429-8474-4655-B87D-835FC2571D01}" type="sibTrans" cxnId="{BEC5312D-D5B8-4FA9-AA75-FBD693308C45}">
      <dgm:prSet/>
      <dgm:spPr/>
      <dgm:t>
        <a:bodyPr/>
        <a:lstStyle/>
        <a:p>
          <a:endParaRPr lang="ru-RU"/>
        </a:p>
      </dgm:t>
    </dgm:pt>
    <dgm:pt modelId="{5C8E06AB-BEB8-478B-BAE5-96C8688EA02F}" type="parTrans" cxnId="{BEC5312D-D5B8-4FA9-AA75-FBD693308C45}">
      <dgm:prSet/>
      <dgm:spPr/>
      <dgm:t>
        <a:bodyPr/>
        <a:lstStyle/>
        <a:p>
          <a:endParaRPr lang="ru-RU"/>
        </a:p>
      </dgm:t>
    </dgm:pt>
    <dgm:pt modelId="{769367EA-5C1C-49F5-8F63-E14EE5A2522F}" type="pres">
      <dgm:prSet presAssocID="{29C660C1-6DDC-4DB5-A101-A5F72DC33C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CCF24A-6178-4455-9BDE-0E6198AE15D0}" type="pres">
      <dgm:prSet presAssocID="{324FF654-BEC2-408C-A54B-7BA61032C27A}" presName="horFlow" presStyleCnt="0"/>
      <dgm:spPr/>
    </dgm:pt>
    <dgm:pt modelId="{9CA10336-3A5D-4A6D-AC2D-8338DAFF7A27}" type="pres">
      <dgm:prSet presAssocID="{324FF654-BEC2-408C-A54B-7BA61032C27A}" presName="bigChev" presStyleLbl="node1" presStyleIdx="0" presStyleCnt="3" custScaleX="113708" custScaleY="123629"/>
      <dgm:spPr/>
      <dgm:t>
        <a:bodyPr/>
        <a:lstStyle/>
        <a:p>
          <a:endParaRPr lang="ru-RU"/>
        </a:p>
      </dgm:t>
    </dgm:pt>
    <dgm:pt modelId="{99558418-FC27-4245-A864-27E899BD2026}" type="pres">
      <dgm:prSet presAssocID="{105C9F44-588A-4348-B84E-D6AD75DB1E67}" presName="parTrans" presStyleCnt="0"/>
      <dgm:spPr/>
    </dgm:pt>
    <dgm:pt modelId="{12F0BDD5-994F-4D9A-BA9D-C5AAE9C2D93B}" type="pres">
      <dgm:prSet presAssocID="{CDCB0301-3125-4EAB-872A-C4E1D79B045C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99755-454A-492B-96CE-C14E6AC040C3}" type="pres">
      <dgm:prSet presAssocID="{33724641-AE13-4154-A632-074784E8C98B}" presName="sibTrans" presStyleCnt="0"/>
      <dgm:spPr/>
    </dgm:pt>
    <dgm:pt modelId="{3808AB53-FCEA-46E3-AD34-4B6FEBE6DC6E}" type="pres">
      <dgm:prSet presAssocID="{A3982ECE-0D88-4F24-969A-B7BA88A44818}" presName="node" presStyleLbl="alignAccFollowNode1" presStyleIdx="1" presStyleCnt="12" custScaleX="11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654F1-3A88-4E34-ABB0-EDB8FABF2881}" type="pres">
      <dgm:prSet presAssocID="{B2DAC94A-CC9A-4B25-8567-C56FFCC36213}" presName="sibTrans" presStyleCnt="0"/>
      <dgm:spPr/>
    </dgm:pt>
    <dgm:pt modelId="{B405A2C7-1B80-494E-BE06-0E335BA47507}" type="pres">
      <dgm:prSet presAssocID="{D72EA655-0C9C-4E86-8FDD-1F0A6DF372BD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BCE60-520F-4074-8790-E4C5B4A7AC62}" type="pres">
      <dgm:prSet presAssocID="{21E190A8-D740-4CC3-A4D6-289F773B00D4}" presName="sibTrans" presStyleCnt="0"/>
      <dgm:spPr/>
    </dgm:pt>
    <dgm:pt modelId="{42535063-862F-4053-AC65-E5F5AFDF46BF}" type="pres">
      <dgm:prSet presAssocID="{83F8AA06-BA89-4816-815D-DA3675193C2B}" presName="node" presStyleLbl="alignAccFollowNode1" presStyleIdx="3" presStyleCnt="12" custScaleX="10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852C3-37CC-417A-8A73-3A45A66A8CA9}" type="pres">
      <dgm:prSet presAssocID="{324FF654-BEC2-408C-A54B-7BA61032C27A}" presName="vSp" presStyleCnt="0"/>
      <dgm:spPr/>
    </dgm:pt>
    <dgm:pt modelId="{1A531303-8892-4341-A21F-F94198AE9976}" type="pres">
      <dgm:prSet presAssocID="{127357A3-A43B-4A95-82E7-6162617970DF}" presName="horFlow" presStyleCnt="0"/>
      <dgm:spPr/>
    </dgm:pt>
    <dgm:pt modelId="{4FEE2E57-D755-4CFD-8D0B-414662479099}" type="pres">
      <dgm:prSet presAssocID="{127357A3-A43B-4A95-82E7-6162617970DF}" presName="bigChev" presStyleLbl="node1" presStyleIdx="1" presStyleCnt="3" custScaleX="114720" custScaleY="128395"/>
      <dgm:spPr/>
      <dgm:t>
        <a:bodyPr/>
        <a:lstStyle/>
        <a:p>
          <a:endParaRPr lang="ru-RU"/>
        </a:p>
      </dgm:t>
    </dgm:pt>
    <dgm:pt modelId="{0FF10B07-D1C2-48A5-AF36-AB8452F51019}" type="pres">
      <dgm:prSet presAssocID="{346D253B-207C-4521-97C6-242A9E0DC649}" presName="parTrans" presStyleCnt="0"/>
      <dgm:spPr/>
    </dgm:pt>
    <dgm:pt modelId="{82FB65F2-78A1-432A-A59B-829FB4968F0E}" type="pres">
      <dgm:prSet presAssocID="{5C367EC3-B1BD-4995-A88D-755B131EC2CB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A27DD-4789-45B6-94C3-FC42670A775E}" type="pres">
      <dgm:prSet presAssocID="{245A021E-72AA-437E-BF6D-1BDF8DCB02E1}" presName="sibTrans" presStyleCnt="0"/>
      <dgm:spPr/>
    </dgm:pt>
    <dgm:pt modelId="{D4ABC273-9367-452D-95FF-36C97206DB6C}" type="pres">
      <dgm:prSet presAssocID="{A75602CE-D85E-48F8-8305-49301B852502}" presName="node" presStyleLbl="alignAccFollowNode1" presStyleIdx="5" presStyleCnt="12" custScaleX="107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A532E-005C-4EA8-AB9B-2DBEA288ED48}" type="pres">
      <dgm:prSet presAssocID="{A921BED3-F1F7-48E0-97C1-09E4C1FF507B}" presName="sibTrans" presStyleCnt="0"/>
      <dgm:spPr/>
    </dgm:pt>
    <dgm:pt modelId="{7E720FB8-DB00-46C4-A6CA-6E3E179259FC}" type="pres">
      <dgm:prSet presAssocID="{9A0DEA7E-D8BB-4C42-8D52-7B4BA29BC0A0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0451F-7074-48F2-B660-8157C1C03008}" type="pres">
      <dgm:prSet presAssocID="{94F018FC-20D6-4921-8B9B-E245D088D09D}" presName="sibTrans" presStyleCnt="0"/>
      <dgm:spPr/>
    </dgm:pt>
    <dgm:pt modelId="{AFDCCD72-80C6-46ED-B994-B1B8E294330B}" type="pres">
      <dgm:prSet presAssocID="{C84FC2EF-4A35-4A04-B7E4-7BAE8E32FC0F}" presName="node" presStyleLbl="alignAccFollowNode1" presStyleIdx="7" presStyleCnt="12" custScaleX="10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70A4-F533-496C-A18A-F206B9F5CAFD}" type="pres">
      <dgm:prSet presAssocID="{127357A3-A43B-4A95-82E7-6162617970DF}" presName="vSp" presStyleCnt="0"/>
      <dgm:spPr/>
    </dgm:pt>
    <dgm:pt modelId="{CAB2691A-4AF3-442E-AF0A-7B2720901CA3}" type="pres">
      <dgm:prSet presAssocID="{861C42E5-2D6C-4665-B509-9E6C24855AB7}" presName="horFlow" presStyleCnt="0"/>
      <dgm:spPr/>
    </dgm:pt>
    <dgm:pt modelId="{413CD0AB-17C0-4421-BE5C-B6BFC7F300EA}" type="pres">
      <dgm:prSet presAssocID="{861C42E5-2D6C-4665-B509-9E6C24855AB7}" presName="bigChev" presStyleLbl="node1" presStyleIdx="2" presStyleCnt="3" custScaleX="115584" custScaleY="133006" custLinFactNeighborY="2235"/>
      <dgm:spPr/>
      <dgm:t>
        <a:bodyPr/>
        <a:lstStyle/>
        <a:p>
          <a:endParaRPr lang="ru-RU"/>
        </a:p>
      </dgm:t>
    </dgm:pt>
    <dgm:pt modelId="{9E2FB147-A1BE-48A7-A9FA-E5B851227DE9}" type="pres">
      <dgm:prSet presAssocID="{D5C3FF34-0790-4EBC-A361-1E2EBFF60773}" presName="parTrans" presStyleCnt="0"/>
      <dgm:spPr/>
    </dgm:pt>
    <dgm:pt modelId="{00BAC821-925A-4653-9EFB-6A67F007032C}" type="pres">
      <dgm:prSet presAssocID="{6D0ED303-E0DB-4C62-81CD-296A2AE4B41F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94B18-5CC9-4EA9-8B97-52CACE2D9606}" type="pres">
      <dgm:prSet presAssocID="{05B47E6C-006A-4FDD-95EA-4A0DE4D635F9}" presName="sibTrans" presStyleCnt="0"/>
      <dgm:spPr/>
    </dgm:pt>
    <dgm:pt modelId="{EAC9204F-43A3-451D-9ECF-94883C0D4514}" type="pres">
      <dgm:prSet presAssocID="{D1400414-1445-4A3A-8160-3B58558C1907}" presName="node" presStyleLbl="alignAccFollowNode1" presStyleIdx="9" presStyleCnt="12" custScaleX="10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2B5A3-0CD0-4F0E-AE75-99265DBCFC55}" type="pres">
      <dgm:prSet presAssocID="{8E7DABE8-AF61-4B23-B7D1-05D19AA7C54A}" presName="sibTrans" presStyleCnt="0"/>
      <dgm:spPr/>
    </dgm:pt>
    <dgm:pt modelId="{BFD81F3C-E850-42D2-BB49-75859748658D}" type="pres">
      <dgm:prSet presAssocID="{F69F72E9-DB8C-48EA-A3B8-72F335D3DE39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F5A9D-122B-4A9F-BB4E-F5B85F0B8CDC}" type="pres">
      <dgm:prSet presAssocID="{6DCE7A89-4438-4F80-99EC-171053582C2B}" presName="sibTrans" presStyleCnt="0"/>
      <dgm:spPr/>
    </dgm:pt>
    <dgm:pt modelId="{97179F8A-2C44-460D-B60B-C18F3EF6A6FD}" type="pres">
      <dgm:prSet presAssocID="{D527E52E-360E-4D9B-A5A5-FAFF42803ADD}" presName="node" presStyleLbl="alignAccFollowNode1" presStyleIdx="11" presStyleCnt="12" custScaleX="106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5F667-94E1-4EB2-9CAF-D417981A8DF3}" type="presOf" srcId="{5C367EC3-B1BD-4995-A88D-755B131EC2CB}" destId="{82FB65F2-78A1-432A-A59B-829FB4968F0E}" srcOrd="0" destOrd="0" presId="urn:microsoft.com/office/officeart/2005/8/layout/lProcess3"/>
    <dgm:cxn modelId="{AB08C109-1AA2-4112-A3F0-BC0ED02A2C10}" type="presOf" srcId="{D527E52E-360E-4D9B-A5A5-FAFF42803ADD}" destId="{97179F8A-2C44-460D-B60B-C18F3EF6A6FD}" srcOrd="0" destOrd="0" presId="urn:microsoft.com/office/officeart/2005/8/layout/lProcess3"/>
    <dgm:cxn modelId="{E4E1DECA-F1DF-474D-A823-EC9D92EE3723}" type="presOf" srcId="{861C42E5-2D6C-4665-B509-9E6C24855AB7}" destId="{413CD0AB-17C0-4421-BE5C-B6BFC7F300EA}" srcOrd="0" destOrd="0" presId="urn:microsoft.com/office/officeart/2005/8/layout/lProcess3"/>
    <dgm:cxn modelId="{F373EE2B-A2B7-4031-9297-D5C0A925EA0A}" type="presOf" srcId="{324FF654-BEC2-408C-A54B-7BA61032C27A}" destId="{9CA10336-3A5D-4A6D-AC2D-8338DAFF7A27}" srcOrd="0" destOrd="0" presId="urn:microsoft.com/office/officeart/2005/8/layout/lProcess3"/>
    <dgm:cxn modelId="{8FCDE428-2236-406C-B81D-C2F1F88498FE}" type="presOf" srcId="{127357A3-A43B-4A95-82E7-6162617970DF}" destId="{4FEE2E57-D755-4CFD-8D0B-414662479099}" srcOrd="0" destOrd="0" presId="urn:microsoft.com/office/officeart/2005/8/layout/lProcess3"/>
    <dgm:cxn modelId="{155763F0-34B1-44AD-9F83-81AF53AD6744}" srcId="{127357A3-A43B-4A95-82E7-6162617970DF}" destId="{C84FC2EF-4A35-4A04-B7E4-7BAE8E32FC0F}" srcOrd="3" destOrd="0" parTransId="{CA035798-A762-48CB-AFDC-5DD7921C548A}" sibTransId="{66CD0062-9E74-4980-8D35-0089A370A174}"/>
    <dgm:cxn modelId="{57571886-3D7B-4243-81F5-563E56CEEB32}" srcId="{861C42E5-2D6C-4665-B509-9E6C24855AB7}" destId="{D1400414-1445-4A3A-8160-3B58558C1907}" srcOrd="1" destOrd="0" parTransId="{6E7F8AF9-FF00-4BDB-9C24-E79DDA1815E2}" sibTransId="{8E7DABE8-AF61-4B23-B7D1-05D19AA7C54A}"/>
    <dgm:cxn modelId="{67C30E5E-CD4F-4C07-8926-0522AA25F3E6}" type="presOf" srcId="{9A0DEA7E-D8BB-4C42-8D52-7B4BA29BC0A0}" destId="{7E720FB8-DB00-46C4-A6CA-6E3E179259FC}" srcOrd="0" destOrd="0" presId="urn:microsoft.com/office/officeart/2005/8/layout/lProcess3"/>
    <dgm:cxn modelId="{33D91076-5ACB-425E-BF2A-096251658630}" type="presOf" srcId="{83F8AA06-BA89-4816-815D-DA3675193C2B}" destId="{42535063-862F-4053-AC65-E5F5AFDF46BF}" srcOrd="0" destOrd="0" presId="urn:microsoft.com/office/officeart/2005/8/layout/lProcess3"/>
    <dgm:cxn modelId="{5F7D079A-2C0A-42C5-8B89-0A595F7A16F6}" type="presOf" srcId="{D72EA655-0C9C-4E86-8FDD-1F0A6DF372BD}" destId="{B405A2C7-1B80-494E-BE06-0E335BA47507}" srcOrd="0" destOrd="0" presId="urn:microsoft.com/office/officeart/2005/8/layout/lProcess3"/>
    <dgm:cxn modelId="{2B99B16B-80B2-4D2E-8254-D518A5FD3A38}" type="presOf" srcId="{F69F72E9-DB8C-48EA-A3B8-72F335D3DE39}" destId="{BFD81F3C-E850-42D2-BB49-75859748658D}" srcOrd="0" destOrd="0" presId="urn:microsoft.com/office/officeart/2005/8/layout/lProcess3"/>
    <dgm:cxn modelId="{F84B3902-E1B5-421A-8DD7-F118AFE13CD1}" type="presOf" srcId="{A75602CE-D85E-48F8-8305-49301B852502}" destId="{D4ABC273-9367-452D-95FF-36C97206DB6C}" srcOrd="0" destOrd="0" presId="urn:microsoft.com/office/officeart/2005/8/layout/lProcess3"/>
    <dgm:cxn modelId="{E0C49E1B-F98B-4F09-9568-D2D67C73D60A}" srcId="{324FF654-BEC2-408C-A54B-7BA61032C27A}" destId="{83F8AA06-BA89-4816-815D-DA3675193C2B}" srcOrd="3" destOrd="0" parTransId="{9924166A-A762-4F93-90E6-A1370732F825}" sibTransId="{0EDD9703-4B2C-4EAC-A053-19A116B9804F}"/>
    <dgm:cxn modelId="{6563B784-B6D4-400B-B24A-2BEABC7EDC80}" srcId="{861C42E5-2D6C-4665-B509-9E6C24855AB7}" destId="{F69F72E9-DB8C-48EA-A3B8-72F335D3DE39}" srcOrd="2" destOrd="0" parTransId="{73A6E5E7-0B80-42B3-9D7C-E4278066E30B}" sibTransId="{6DCE7A89-4438-4F80-99EC-171053582C2B}"/>
    <dgm:cxn modelId="{E2D51123-60F3-43A8-A044-366EDCA04641}" type="presOf" srcId="{29C660C1-6DDC-4DB5-A101-A5F72DC33C1C}" destId="{769367EA-5C1C-49F5-8F63-E14EE5A2522F}" srcOrd="0" destOrd="0" presId="urn:microsoft.com/office/officeart/2005/8/layout/lProcess3"/>
    <dgm:cxn modelId="{1F84E4F4-6179-4569-8DD0-269958406F7C}" srcId="{29C660C1-6DDC-4DB5-A101-A5F72DC33C1C}" destId="{324FF654-BEC2-408C-A54B-7BA61032C27A}" srcOrd="0" destOrd="0" parTransId="{A72F518F-4D96-41C6-B5B5-13BF2D14E8B8}" sibTransId="{786F6D43-86FE-4F8B-A15B-E4D97C06AC79}"/>
    <dgm:cxn modelId="{42EA18DC-ACAA-4F8E-81F0-CF146EBA31FF}" srcId="{324FF654-BEC2-408C-A54B-7BA61032C27A}" destId="{D72EA655-0C9C-4E86-8FDD-1F0A6DF372BD}" srcOrd="2" destOrd="0" parTransId="{0E6BF3AC-2975-409D-ACC3-3A9946205E3D}" sibTransId="{21E190A8-D740-4CC3-A4D6-289F773B00D4}"/>
    <dgm:cxn modelId="{B6A02C63-4C63-4D1B-A949-0E6CA10E6177}" srcId="{127357A3-A43B-4A95-82E7-6162617970DF}" destId="{5C367EC3-B1BD-4995-A88D-755B131EC2CB}" srcOrd="0" destOrd="0" parTransId="{346D253B-207C-4521-97C6-242A9E0DC649}" sibTransId="{245A021E-72AA-437E-BF6D-1BDF8DCB02E1}"/>
    <dgm:cxn modelId="{AC297400-B8AE-4FDA-9F90-4203746C13DD}" srcId="{324FF654-BEC2-408C-A54B-7BA61032C27A}" destId="{A3982ECE-0D88-4F24-969A-B7BA88A44818}" srcOrd="1" destOrd="0" parTransId="{76A5E2DC-6B4C-491E-85AD-B1A05CB333C3}" sibTransId="{B2DAC94A-CC9A-4B25-8567-C56FFCC36213}"/>
    <dgm:cxn modelId="{C8CA0E0B-27E7-4640-B8AA-2AB6294B7815}" srcId="{861C42E5-2D6C-4665-B509-9E6C24855AB7}" destId="{6D0ED303-E0DB-4C62-81CD-296A2AE4B41F}" srcOrd="0" destOrd="0" parTransId="{D5C3FF34-0790-4EBC-A361-1E2EBFF60773}" sibTransId="{05B47E6C-006A-4FDD-95EA-4A0DE4D635F9}"/>
    <dgm:cxn modelId="{2CD99BBC-5463-48E8-91F4-8EECE83616F9}" srcId="{324FF654-BEC2-408C-A54B-7BA61032C27A}" destId="{CDCB0301-3125-4EAB-872A-C4E1D79B045C}" srcOrd="0" destOrd="0" parTransId="{105C9F44-588A-4348-B84E-D6AD75DB1E67}" sibTransId="{33724641-AE13-4154-A632-074784E8C98B}"/>
    <dgm:cxn modelId="{00A68BF4-DD70-4142-AF7C-59151FACC12A}" type="presOf" srcId="{6D0ED303-E0DB-4C62-81CD-296A2AE4B41F}" destId="{00BAC821-925A-4653-9EFB-6A67F007032C}" srcOrd="0" destOrd="0" presId="urn:microsoft.com/office/officeart/2005/8/layout/lProcess3"/>
    <dgm:cxn modelId="{16D86521-E5FD-458F-B059-D33407AE912C}" srcId="{127357A3-A43B-4A95-82E7-6162617970DF}" destId="{A75602CE-D85E-48F8-8305-49301B852502}" srcOrd="1" destOrd="0" parTransId="{F0382B22-B885-4889-A2C3-6677DBCEA7A8}" sibTransId="{A921BED3-F1F7-48E0-97C1-09E4C1FF507B}"/>
    <dgm:cxn modelId="{6CA675BC-1335-444B-9D23-C7D517A2D3A6}" srcId="{127357A3-A43B-4A95-82E7-6162617970DF}" destId="{9A0DEA7E-D8BB-4C42-8D52-7B4BA29BC0A0}" srcOrd="2" destOrd="0" parTransId="{F7071E8F-E404-4A31-AECC-073ADA7B540E}" sibTransId="{94F018FC-20D6-4921-8B9B-E245D088D09D}"/>
    <dgm:cxn modelId="{2F671709-9249-4630-85CD-EA83EAE46B27}" srcId="{29C660C1-6DDC-4DB5-A101-A5F72DC33C1C}" destId="{861C42E5-2D6C-4665-B509-9E6C24855AB7}" srcOrd="2" destOrd="0" parTransId="{71AFE30A-A9E7-4842-B050-2CCE4551CF0C}" sibTransId="{6F57C453-B664-4D9F-84A3-EACFC765A01C}"/>
    <dgm:cxn modelId="{85387B5D-5F1E-49D3-B938-D85AA68AA064}" type="presOf" srcId="{D1400414-1445-4A3A-8160-3B58558C1907}" destId="{EAC9204F-43A3-451D-9ECF-94883C0D4514}" srcOrd="0" destOrd="0" presId="urn:microsoft.com/office/officeart/2005/8/layout/lProcess3"/>
    <dgm:cxn modelId="{0EF89340-73F7-47EB-8695-7FDCF47F3460}" srcId="{861C42E5-2D6C-4665-B509-9E6C24855AB7}" destId="{D527E52E-360E-4D9B-A5A5-FAFF42803ADD}" srcOrd="3" destOrd="0" parTransId="{72175994-1EDC-4400-96C1-10F4BD3A6905}" sibTransId="{0E7376ED-85F2-4225-BB92-E4DAFFAFC7E3}"/>
    <dgm:cxn modelId="{6D3BA562-9C86-4109-82C2-42B25C5B75D1}" type="presOf" srcId="{C84FC2EF-4A35-4A04-B7E4-7BAE8E32FC0F}" destId="{AFDCCD72-80C6-46ED-B994-B1B8E294330B}" srcOrd="0" destOrd="0" presId="urn:microsoft.com/office/officeart/2005/8/layout/lProcess3"/>
    <dgm:cxn modelId="{BEC5312D-D5B8-4FA9-AA75-FBD693308C45}" srcId="{29C660C1-6DDC-4DB5-A101-A5F72DC33C1C}" destId="{127357A3-A43B-4A95-82E7-6162617970DF}" srcOrd="1" destOrd="0" parTransId="{5C8E06AB-BEB8-478B-BAE5-96C8688EA02F}" sibTransId="{A05BA429-8474-4655-B87D-835FC2571D01}"/>
    <dgm:cxn modelId="{47E08B57-4315-42E2-A6B6-E749F4931526}" type="presOf" srcId="{CDCB0301-3125-4EAB-872A-C4E1D79B045C}" destId="{12F0BDD5-994F-4D9A-BA9D-C5AAE9C2D93B}" srcOrd="0" destOrd="0" presId="urn:microsoft.com/office/officeart/2005/8/layout/lProcess3"/>
    <dgm:cxn modelId="{97C95078-6854-4CA1-90CE-FDC4237E55C3}" type="presOf" srcId="{A3982ECE-0D88-4F24-969A-B7BA88A44818}" destId="{3808AB53-FCEA-46E3-AD34-4B6FEBE6DC6E}" srcOrd="0" destOrd="0" presId="urn:microsoft.com/office/officeart/2005/8/layout/lProcess3"/>
    <dgm:cxn modelId="{03994975-8AED-46E0-9E49-E639D2186395}" type="presParOf" srcId="{769367EA-5C1C-49F5-8F63-E14EE5A2522F}" destId="{92CCF24A-6178-4455-9BDE-0E6198AE15D0}" srcOrd="0" destOrd="0" presId="urn:microsoft.com/office/officeart/2005/8/layout/lProcess3"/>
    <dgm:cxn modelId="{F991C85B-2CC7-4676-A6D6-3E8F692DFC64}" type="presParOf" srcId="{92CCF24A-6178-4455-9BDE-0E6198AE15D0}" destId="{9CA10336-3A5D-4A6D-AC2D-8338DAFF7A27}" srcOrd="0" destOrd="0" presId="urn:microsoft.com/office/officeart/2005/8/layout/lProcess3"/>
    <dgm:cxn modelId="{DD1ADBB2-50F3-484A-A1D9-00CFF4FB9B0B}" type="presParOf" srcId="{92CCF24A-6178-4455-9BDE-0E6198AE15D0}" destId="{99558418-FC27-4245-A864-27E899BD2026}" srcOrd="1" destOrd="0" presId="urn:microsoft.com/office/officeart/2005/8/layout/lProcess3"/>
    <dgm:cxn modelId="{FE36B0FD-7FEA-4094-9210-30022B87B11B}" type="presParOf" srcId="{92CCF24A-6178-4455-9BDE-0E6198AE15D0}" destId="{12F0BDD5-994F-4D9A-BA9D-C5AAE9C2D93B}" srcOrd="2" destOrd="0" presId="urn:microsoft.com/office/officeart/2005/8/layout/lProcess3"/>
    <dgm:cxn modelId="{4FB6D624-B7F7-4ECE-9504-CFDA95410BDC}" type="presParOf" srcId="{92CCF24A-6178-4455-9BDE-0E6198AE15D0}" destId="{A0A99755-454A-492B-96CE-C14E6AC040C3}" srcOrd="3" destOrd="0" presId="urn:microsoft.com/office/officeart/2005/8/layout/lProcess3"/>
    <dgm:cxn modelId="{26A98389-AC53-4012-9355-832D20158BD5}" type="presParOf" srcId="{92CCF24A-6178-4455-9BDE-0E6198AE15D0}" destId="{3808AB53-FCEA-46E3-AD34-4B6FEBE6DC6E}" srcOrd="4" destOrd="0" presId="urn:microsoft.com/office/officeart/2005/8/layout/lProcess3"/>
    <dgm:cxn modelId="{53022F8B-13F4-4130-B2CD-68BEA1EA9996}" type="presParOf" srcId="{92CCF24A-6178-4455-9BDE-0E6198AE15D0}" destId="{F72654F1-3A88-4E34-ABB0-EDB8FABF2881}" srcOrd="5" destOrd="0" presId="urn:microsoft.com/office/officeart/2005/8/layout/lProcess3"/>
    <dgm:cxn modelId="{7B77BE44-00E6-405A-B10E-23B76AAA2660}" type="presParOf" srcId="{92CCF24A-6178-4455-9BDE-0E6198AE15D0}" destId="{B405A2C7-1B80-494E-BE06-0E335BA47507}" srcOrd="6" destOrd="0" presId="urn:microsoft.com/office/officeart/2005/8/layout/lProcess3"/>
    <dgm:cxn modelId="{2B58F1CD-4CEF-4496-8093-9B4F14EF65F9}" type="presParOf" srcId="{92CCF24A-6178-4455-9BDE-0E6198AE15D0}" destId="{FD5BCE60-520F-4074-8790-E4C5B4A7AC62}" srcOrd="7" destOrd="0" presId="urn:microsoft.com/office/officeart/2005/8/layout/lProcess3"/>
    <dgm:cxn modelId="{6DC0808A-C3B0-4BAD-8A3A-1BC105B728A6}" type="presParOf" srcId="{92CCF24A-6178-4455-9BDE-0E6198AE15D0}" destId="{42535063-862F-4053-AC65-E5F5AFDF46BF}" srcOrd="8" destOrd="0" presId="urn:microsoft.com/office/officeart/2005/8/layout/lProcess3"/>
    <dgm:cxn modelId="{903265E2-0D51-4D05-B736-4FFA18039415}" type="presParOf" srcId="{769367EA-5C1C-49F5-8F63-E14EE5A2522F}" destId="{754852C3-37CC-417A-8A73-3A45A66A8CA9}" srcOrd="1" destOrd="0" presId="urn:microsoft.com/office/officeart/2005/8/layout/lProcess3"/>
    <dgm:cxn modelId="{2D44266B-D1DC-4ADB-B673-0D41DEE900E6}" type="presParOf" srcId="{769367EA-5C1C-49F5-8F63-E14EE5A2522F}" destId="{1A531303-8892-4341-A21F-F94198AE9976}" srcOrd="2" destOrd="0" presId="urn:microsoft.com/office/officeart/2005/8/layout/lProcess3"/>
    <dgm:cxn modelId="{3046ECC5-C713-4A24-AC86-3D0165FF1552}" type="presParOf" srcId="{1A531303-8892-4341-A21F-F94198AE9976}" destId="{4FEE2E57-D755-4CFD-8D0B-414662479099}" srcOrd="0" destOrd="0" presId="urn:microsoft.com/office/officeart/2005/8/layout/lProcess3"/>
    <dgm:cxn modelId="{F5E6323D-DE83-4453-93B1-DFEB127EAC2A}" type="presParOf" srcId="{1A531303-8892-4341-A21F-F94198AE9976}" destId="{0FF10B07-D1C2-48A5-AF36-AB8452F51019}" srcOrd="1" destOrd="0" presId="urn:microsoft.com/office/officeart/2005/8/layout/lProcess3"/>
    <dgm:cxn modelId="{19DE455B-B692-4522-AF75-04C994D522D2}" type="presParOf" srcId="{1A531303-8892-4341-A21F-F94198AE9976}" destId="{82FB65F2-78A1-432A-A59B-829FB4968F0E}" srcOrd="2" destOrd="0" presId="urn:microsoft.com/office/officeart/2005/8/layout/lProcess3"/>
    <dgm:cxn modelId="{06C35E93-D65F-46EC-A50B-E94DACAC8DB8}" type="presParOf" srcId="{1A531303-8892-4341-A21F-F94198AE9976}" destId="{445A27DD-4789-45B6-94C3-FC42670A775E}" srcOrd="3" destOrd="0" presId="urn:microsoft.com/office/officeart/2005/8/layout/lProcess3"/>
    <dgm:cxn modelId="{4610B061-5792-4625-8DAF-36DFEDDFE333}" type="presParOf" srcId="{1A531303-8892-4341-A21F-F94198AE9976}" destId="{D4ABC273-9367-452D-95FF-36C97206DB6C}" srcOrd="4" destOrd="0" presId="urn:microsoft.com/office/officeart/2005/8/layout/lProcess3"/>
    <dgm:cxn modelId="{D0AF7EC5-DA40-4556-9DA9-E5EFEF018102}" type="presParOf" srcId="{1A531303-8892-4341-A21F-F94198AE9976}" destId="{881A532E-005C-4EA8-AB9B-2DBEA288ED48}" srcOrd="5" destOrd="0" presId="urn:microsoft.com/office/officeart/2005/8/layout/lProcess3"/>
    <dgm:cxn modelId="{A2C2C1DA-F83C-4484-A5A1-68D3CDA6DF34}" type="presParOf" srcId="{1A531303-8892-4341-A21F-F94198AE9976}" destId="{7E720FB8-DB00-46C4-A6CA-6E3E179259FC}" srcOrd="6" destOrd="0" presId="urn:microsoft.com/office/officeart/2005/8/layout/lProcess3"/>
    <dgm:cxn modelId="{406ABDD5-70F1-4737-948C-4C13349D6C10}" type="presParOf" srcId="{1A531303-8892-4341-A21F-F94198AE9976}" destId="{18A0451F-7074-48F2-B660-8157C1C03008}" srcOrd="7" destOrd="0" presId="urn:microsoft.com/office/officeart/2005/8/layout/lProcess3"/>
    <dgm:cxn modelId="{5692BC9A-89DD-4B6C-9A15-039BD1EF0D8A}" type="presParOf" srcId="{1A531303-8892-4341-A21F-F94198AE9976}" destId="{AFDCCD72-80C6-46ED-B994-B1B8E294330B}" srcOrd="8" destOrd="0" presId="urn:microsoft.com/office/officeart/2005/8/layout/lProcess3"/>
    <dgm:cxn modelId="{A35AE499-B872-455B-8094-7C2D26D2AE50}" type="presParOf" srcId="{769367EA-5C1C-49F5-8F63-E14EE5A2522F}" destId="{1D8870A4-F533-496C-A18A-F206B9F5CAFD}" srcOrd="3" destOrd="0" presId="urn:microsoft.com/office/officeart/2005/8/layout/lProcess3"/>
    <dgm:cxn modelId="{3EFB90AA-F521-4FA7-9C91-C670511D9753}" type="presParOf" srcId="{769367EA-5C1C-49F5-8F63-E14EE5A2522F}" destId="{CAB2691A-4AF3-442E-AF0A-7B2720901CA3}" srcOrd="4" destOrd="0" presId="urn:microsoft.com/office/officeart/2005/8/layout/lProcess3"/>
    <dgm:cxn modelId="{4A0E1861-572D-4ABC-B272-B5F192FFF25F}" type="presParOf" srcId="{CAB2691A-4AF3-442E-AF0A-7B2720901CA3}" destId="{413CD0AB-17C0-4421-BE5C-B6BFC7F300EA}" srcOrd="0" destOrd="0" presId="urn:microsoft.com/office/officeart/2005/8/layout/lProcess3"/>
    <dgm:cxn modelId="{9F811190-DC73-405B-8C7C-D413FCB77A8A}" type="presParOf" srcId="{CAB2691A-4AF3-442E-AF0A-7B2720901CA3}" destId="{9E2FB147-A1BE-48A7-A9FA-E5B851227DE9}" srcOrd="1" destOrd="0" presId="urn:microsoft.com/office/officeart/2005/8/layout/lProcess3"/>
    <dgm:cxn modelId="{19E8A7AE-26E9-4AA7-A3B8-8E98D063D952}" type="presParOf" srcId="{CAB2691A-4AF3-442E-AF0A-7B2720901CA3}" destId="{00BAC821-925A-4653-9EFB-6A67F007032C}" srcOrd="2" destOrd="0" presId="urn:microsoft.com/office/officeart/2005/8/layout/lProcess3"/>
    <dgm:cxn modelId="{7A3A44E7-D7A7-4FF6-ABE0-3EC6D936018D}" type="presParOf" srcId="{CAB2691A-4AF3-442E-AF0A-7B2720901CA3}" destId="{6CA94B18-5CC9-4EA9-8B97-52CACE2D9606}" srcOrd="3" destOrd="0" presId="urn:microsoft.com/office/officeart/2005/8/layout/lProcess3"/>
    <dgm:cxn modelId="{38451A34-E075-45DC-9ED8-A708FEE9CCBC}" type="presParOf" srcId="{CAB2691A-4AF3-442E-AF0A-7B2720901CA3}" destId="{EAC9204F-43A3-451D-9ECF-94883C0D4514}" srcOrd="4" destOrd="0" presId="urn:microsoft.com/office/officeart/2005/8/layout/lProcess3"/>
    <dgm:cxn modelId="{0FD28FBA-6420-4C77-A1F5-A3A745BC3B84}" type="presParOf" srcId="{CAB2691A-4AF3-442E-AF0A-7B2720901CA3}" destId="{18F2B5A3-0CD0-4F0E-AE75-99265DBCFC55}" srcOrd="5" destOrd="0" presId="urn:microsoft.com/office/officeart/2005/8/layout/lProcess3"/>
    <dgm:cxn modelId="{FC90E692-6BBC-4181-AD03-20894763087C}" type="presParOf" srcId="{CAB2691A-4AF3-442E-AF0A-7B2720901CA3}" destId="{BFD81F3C-E850-42D2-BB49-75859748658D}" srcOrd="6" destOrd="0" presId="urn:microsoft.com/office/officeart/2005/8/layout/lProcess3"/>
    <dgm:cxn modelId="{C81C3976-AF43-4A2D-8FF9-979DB96155ED}" type="presParOf" srcId="{CAB2691A-4AF3-442E-AF0A-7B2720901CA3}" destId="{F45F5A9D-122B-4A9F-BB4E-F5B85F0B8CDC}" srcOrd="7" destOrd="0" presId="urn:microsoft.com/office/officeart/2005/8/layout/lProcess3"/>
    <dgm:cxn modelId="{E0F8484A-3CB9-4BAA-A5BE-9CF266104738}" type="presParOf" srcId="{CAB2691A-4AF3-442E-AF0A-7B2720901CA3}" destId="{97179F8A-2C44-460D-B60B-C18F3EF6A6FD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10336-3A5D-4A6D-AC2D-8338DAFF7A27}">
      <dsp:nvSpPr>
        <dsp:cNvPr id="0" name=""/>
        <dsp:cNvSpPr/>
      </dsp:nvSpPr>
      <dsp:spPr>
        <a:xfrm>
          <a:off x="4067" y="774626"/>
          <a:ext cx="3090678" cy="1344135"/>
        </a:xfrm>
        <a:prstGeom prst="chevron">
          <a:avLst/>
        </a:prstGeom>
        <a:solidFill>
          <a:srgbClr val="00646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Подготовка</a:t>
          </a:r>
        </a:p>
      </dsp:txBody>
      <dsp:txXfrm>
        <a:off x="676135" y="774626"/>
        <a:ext cx="1746543" cy="1344135"/>
      </dsp:txXfrm>
    </dsp:sp>
    <dsp:sp modelId="{12F0BDD5-994F-4D9A-BA9D-C5AAE9C2D93B}">
      <dsp:nvSpPr>
        <dsp:cNvPr id="0" name=""/>
        <dsp:cNvSpPr/>
      </dsp:nvSpPr>
      <dsp:spPr>
        <a:xfrm>
          <a:off x="2741395" y="995492"/>
          <a:ext cx="2256009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Сбор критики</a:t>
          </a:r>
        </a:p>
      </dsp:txBody>
      <dsp:txXfrm>
        <a:off x="3192597" y="995492"/>
        <a:ext cx="1353606" cy="902403"/>
      </dsp:txXfrm>
    </dsp:sp>
    <dsp:sp modelId="{3808AB53-FCEA-46E3-AD34-4B6FEBE6DC6E}">
      <dsp:nvSpPr>
        <dsp:cNvPr id="0" name=""/>
        <dsp:cNvSpPr/>
      </dsp:nvSpPr>
      <dsp:spPr>
        <a:xfrm>
          <a:off x="4681563" y="995492"/>
          <a:ext cx="2516420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Карта</a:t>
          </a:r>
          <a:r>
            <a:rPr lang="ru-RU" sz="1500" kern="1200" dirty="0"/>
            <a:t> </a:t>
          </a:r>
          <a:r>
            <a:rPr lang="ru-RU" sz="1600" kern="1200" dirty="0"/>
            <a:t>проблем</a:t>
          </a:r>
          <a:endParaRPr lang="ru-RU" sz="1500" kern="1200" dirty="0"/>
        </a:p>
      </dsp:txBody>
      <dsp:txXfrm>
        <a:off x="5132765" y="995492"/>
        <a:ext cx="1614017" cy="902403"/>
      </dsp:txXfrm>
    </dsp:sp>
    <dsp:sp modelId="{B405A2C7-1B80-494E-BE06-0E335BA47507}">
      <dsp:nvSpPr>
        <dsp:cNvPr id="0" name=""/>
        <dsp:cNvSpPr/>
      </dsp:nvSpPr>
      <dsp:spPr>
        <a:xfrm>
          <a:off x="6882143" y="995492"/>
          <a:ext cx="2256009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Оценка</a:t>
          </a:r>
          <a:endParaRPr lang="ru-RU" sz="1400" kern="1200" dirty="0"/>
        </a:p>
      </dsp:txBody>
      <dsp:txXfrm>
        <a:off x="7333345" y="995492"/>
        <a:ext cx="1353606" cy="902403"/>
      </dsp:txXfrm>
    </dsp:sp>
    <dsp:sp modelId="{42535063-862F-4053-AC65-E5F5AFDF46BF}">
      <dsp:nvSpPr>
        <dsp:cNvPr id="0" name=""/>
        <dsp:cNvSpPr/>
      </dsp:nvSpPr>
      <dsp:spPr>
        <a:xfrm>
          <a:off x="8822311" y="995492"/>
          <a:ext cx="2392430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Предложения</a:t>
          </a:r>
          <a:endParaRPr lang="ru-RU" sz="1400" kern="1200" dirty="0"/>
        </a:p>
      </dsp:txBody>
      <dsp:txXfrm>
        <a:off x="9273513" y="995492"/>
        <a:ext cx="1490027" cy="902403"/>
      </dsp:txXfrm>
    </dsp:sp>
    <dsp:sp modelId="{4FEE2E57-D755-4CFD-8D0B-414662479099}">
      <dsp:nvSpPr>
        <dsp:cNvPr id="0" name=""/>
        <dsp:cNvSpPr/>
      </dsp:nvSpPr>
      <dsp:spPr>
        <a:xfrm>
          <a:off x="4067" y="2270974"/>
          <a:ext cx="3118185" cy="1395953"/>
        </a:xfrm>
        <a:prstGeom prst="chevron">
          <a:avLst/>
        </a:prstGeom>
        <a:solidFill>
          <a:srgbClr val="00646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Разработка</a:t>
          </a:r>
        </a:p>
      </dsp:txBody>
      <dsp:txXfrm>
        <a:off x="702044" y="2270974"/>
        <a:ext cx="1722232" cy="1395953"/>
      </dsp:txXfrm>
    </dsp:sp>
    <dsp:sp modelId="{82FB65F2-78A1-432A-A59B-829FB4968F0E}">
      <dsp:nvSpPr>
        <dsp:cNvPr id="0" name=""/>
        <dsp:cNvSpPr/>
      </dsp:nvSpPr>
      <dsp:spPr>
        <a:xfrm>
          <a:off x="2768902" y="2517749"/>
          <a:ext cx="2256009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Рабочая</a:t>
          </a:r>
          <a:r>
            <a:rPr lang="ru-RU" sz="1500" kern="1200" dirty="0"/>
            <a:t> </a:t>
          </a:r>
          <a:r>
            <a:rPr lang="ru-RU" sz="1600" kern="1200" dirty="0"/>
            <a:t>группа</a:t>
          </a:r>
          <a:endParaRPr lang="ru-RU" sz="1500" kern="1200" dirty="0"/>
        </a:p>
      </dsp:txBody>
      <dsp:txXfrm>
        <a:off x="3220104" y="2517749"/>
        <a:ext cx="1353606" cy="902403"/>
      </dsp:txXfrm>
    </dsp:sp>
    <dsp:sp modelId="{D4ABC273-9367-452D-95FF-36C97206DB6C}">
      <dsp:nvSpPr>
        <dsp:cNvPr id="0" name=""/>
        <dsp:cNvSpPr/>
      </dsp:nvSpPr>
      <dsp:spPr>
        <a:xfrm>
          <a:off x="4709070" y="2517749"/>
          <a:ext cx="2416682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Варианты решений</a:t>
          </a:r>
        </a:p>
      </dsp:txBody>
      <dsp:txXfrm>
        <a:off x="5160272" y="2517749"/>
        <a:ext cx="1514279" cy="902403"/>
      </dsp:txXfrm>
    </dsp:sp>
    <dsp:sp modelId="{7E720FB8-DB00-46C4-A6CA-6E3E179259FC}">
      <dsp:nvSpPr>
        <dsp:cNvPr id="0" name=""/>
        <dsp:cNvSpPr/>
      </dsp:nvSpPr>
      <dsp:spPr>
        <a:xfrm>
          <a:off x="6809911" y="2517749"/>
          <a:ext cx="2256009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Апробация</a:t>
          </a:r>
          <a:endParaRPr lang="ru-RU" sz="1400" kern="1200" dirty="0"/>
        </a:p>
      </dsp:txBody>
      <dsp:txXfrm>
        <a:off x="7261113" y="2517749"/>
        <a:ext cx="1353606" cy="902403"/>
      </dsp:txXfrm>
    </dsp:sp>
    <dsp:sp modelId="{AFDCCD72-80C6-46ED-B994-B1B8E294330B}">
      <dsp:nvSpPr>
        <dsp:cNvPr id="0" name=""/>
        <dsp:cNvSpPr/>
      </dsp:nvSpPr>
      <dsp:spPr>
        <a:xfrm>
          <a:off x="8750080" y="2517749"/>
          <a:ext cx="2396198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Работа над ошибками</a:t>
          </a:r>
        </a:p>
      </dsp:txBody>
      <dsp:txXfrm>
        <a:off x="9201282" y="2517749"/>
        <a:ext cx="1493795" cy="902403"/>
      </dsp:txXfrm>
    </dsp:sp>
    <dsp:sp modelId="{413CD0AB-17C0-4421-BE5C-B6BFC7F300EA}">
      <dsp:nvSpPr>
        <dsp:cNvPr id="0" name=""/>
        <dsp:cNvSpPr/>
      </dsp:nvSpPr>
      <dsp:spPr>
        <a:xfrm>
          <a:off x="4067" y="3843440"/>
          <a:ext cx="3141670" cy="1446085"/>
        </a:xfrm>
        <a:prstGeom prst="chevron">
          <a:avLst/>
        </a:prstGeom>
        <a:solidFill>
          <a:srgbClr val="00646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Стандартизация</a:t>
          </a:r>
          <a:endParaRPr lang="ru-RU" sz="1500" b="1" kern="1200" dirty="0"/>
        </a:p>
      </dsp:txBody>
      <dsp:txXfrm>
        <a:off x="727110" y="3843440"/>
        <a:ext cx="1695585" cy="1446085"/>
      </dsp:txXfrm>
    </dsp:sp>
    <dsp:sp modelId="{00BAC821-925A-4653-9EFB-6A67F007032C}">
      <dsp:nvSpPr>
        <dsp:cNvPr id="0" name=""/>
        <dsp:cNvSpPr/>
      </dsp:nvSpPr>
      <dsp:spPr>
        <a:xfrm>
          <a:off x="2792386" y="4090982"/>
          <a:ext cx="2256009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Регламен</a:t>
          </a:r>
          <a:r>
            <a:rPr lang="ru-RU" sz="1500" kern="1200" dirty="0"/>
            <a:t>т</a:t>
          </a:r>
        </a:p>
      </dsp:txBody>
      <dsp:txXfrm>
        <a:off x="3243588" y="4090982"/>
        <a:ext cx="1353606" cy="902403"/>
      </dsp:txXfrm>
    </dsp:sp>
    <dsp:sp modelId="{EAC9204F-43A3-451D-9ECF-94883C0D4514}">
      <dsp:nvSpPr>
        <dsp:cNvPr id="0" name=""/>
        <dsp:cNvSpPr/>
      </dsp:nvSpPr>
      <dsp:spPr>
        <a:xfrm>
          <a:off x="4732554" y="4090982"/>
          <a:ext cx="2452823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Согласование</a:t>
          </a:r>
          <a:endParaRPr lang="ru-RU" sz="1500" kern="1200" dirty="0"/>
        </a:p>
      </dsp:txBody>
      <dsp:txXfrm>
        <a:off x="5183756" y="4090982"/>
        <a:ext cx="1550420" cy="902403"/>
      </dsp:txXfrm>
    </dsp:sp>
    <dsp:sp modelId="{BFD81F3C-E850-42D2-BB49-75859748658D}">
      <dsp:nvSpPr>
        <dsp:cNvPr id="0" name=""/>
        <dsp:cNvSpPr/>
      </dsp:nvSpPr>
      <dsp:spPr>
        <a:xfrm>
          <a:off x="6869537" y="4090982"/>
          <a:ext cx="2256009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Доведение</a:t>
          </a:r>
          <a:r>
            <a:rPr lang="ru-RU" sz="1400" kern="1200" dirty="0"/>
            <a:t> </a:t>
          </a:r>
          <a:r>
            <a:rPr lang="ru-RU" sz="1600" kern="1200" dirty="0"/>
            <a:t>до</a:t>
          </a:r>
          <a:r>
            <a:rPr lang="ru-RU" sz="1400" kern="1200" dirty="0"/>
            <a:t> </a:t>
          </a:r>
          <a:r>
            <a:rPr lang="ru-RU" sz="1600" kern="1200" dirty="0"/>
            <a:t>руководства</a:t>
          </a:r>
          <a:r>
            <a:rPr lang="ru-RU" sz="1400" kern="1200" dirty="0"/>
            <a:t> </a:t>
          </a:r>
        </a:p>
      </dsp:txBody>
      <dsp:txXfrm>
        <a:off x="7320739" y="4090982"/>
        <a:ext cx="1353606" cy="902403"/>
      </dsp:txXfrm>
    </dsp:sp>
    <dsp:sp modelId="{97179F8A-2C44-460D-B60B-C18F3EF6A6FD}">
      <dsp:nvSpPr>
        <dsp:cNvPr id="0" name=""/>
        <dsp:cNvSpPr/>
      </dsp:nvSpPr>
      <dsp:spPr>
        <a:xfrm>
          <a:off x="8809705" y="4090982"/>
          <a:ext cx="2409282" cy="90240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Оцифровка</a:t>
          </a:r>
        </a:p>
      </dsp:txBody>
      <dsp:txXfrm>
        <a:off x="9260907" y="4090982"/>
        <a:ext cx="1506879" cy="902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ACBBF-91CE-4B4F-B5E1-98CC2602CE60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872-A92D-4440-B6E6-FFBE4A8D1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41426"/>
            <a:ext cx="10515600" cy="313757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71072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Управление репутаций власти в городе Вологда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77" y="365125"/>
            <a:ext cx="2064523" cy="15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9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0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6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3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41426"/>
            <a:ext cx="10515600" cy="313757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71072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Разработка структурно-функциональной модели организации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77" y="365125"/>
            <a:ext cx="2064523" cy="15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41426"/>
            <a:ext cx="10515600" cy="3137571"/>
          </a:xfrm>
        </p:spPr>
        <p:txBody>
          <a:bodyPr anchor="b"/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71072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Разработка структурно-функциональной модели организации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24" y="365125"/>
            <a:ext cx="2228237" cy="2114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088" y="5381476"/>
            <a:ext cx="841523" cy="8415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F4491F-40CD-318B-23D2-DEA03F0837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714720"/>
            <a:ext cx="1418123" cy="8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spc="0" baseline="0"/>
            </a:lvl1pPr>
          </a:lstStyle>
          <a:p>
            <a:r>
              <a:rPr lang="ru-RU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60" y="365125"/>
            <a:ext cx="936123" cy="7216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F4491F-40CD-318B-23D2-DEA03F083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1586" y="365125"/>
            <a:ext cx="1216091" cy="7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60" y="365125"/>
            <a:ext cx="936123" cy="72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F4491F-40CD-318B-23D2-DEA03F083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1586" y="365125"/>
            <a:ext cx="1216091" cy="7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8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732155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41426"/>
            <a:ext cx="10515600" cy="3137571"/>
          </a:xfrm>
        </p:spPr>
        <p:txBody>
          <a:bodyPr anchor="b"/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71072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Управление репутаций власти в городе Вологда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24" y="365125"/>
            <a:ext cx="2228237" cy="2114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088" y="5381476"/>
            <a:ext cx="841523" cy="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3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18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4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78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36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9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2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Разработка структурно-функциональной модели организации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6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spc="0" baseline="0"/>
            </a:lvl1pPr>
          </a:lstStyle>
          <a:p>
            <a:r>
              <a:rPr lang="ru-RU"/>
              <a:t>Управление репутаций власти в городе Вологда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60" y="365125"/>
            <a:ext cx="936123" cy="7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Управление репутаций власти в городе Вологда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60" y="365125"/>
            <a:ext cx="936123" cy="7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732155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Управление репутаций власти в городе Вологда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6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7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1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Управление репутаций власти в городе Вологда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3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r>
              <a:rPr lang="ru-RU"/>
              <a:t>Управление репутаций власти в городе Вологда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9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ra Pro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r>
              <a:rPr lang="ru-RU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20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ra Pro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59806"/>
            <a:ext cx="11000874" cy="248317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/>
              <a:t>Формирование информационно-аналитического </a:t>
            </a:r>
            <a:br>
              <a:rPr lang="ru-RU" sz="3200" b="1" dirty="0"/>
            </a:br>
            <a:r>
              <a:rPr lang="ru-RU" sz="3200" b="1" dirty="0"/>
              <a:t>подхода к принятию управленческих решений </a:t>
            </a:r>
            <a:br>
              <a:rPr lang="ru-RU" sz="3200" b="1" dirty="0"/>
            </a:br>
            <a:r>
              <a:rPr lang="ru-RU" sz="3200" b="1" dirty="0"/>
              <a:t>на примере АНО «ГПЦ «Вологда»</a:t>
            </a:r>
            <a:br>
              <a:rPr lang="ru-RU" sz="3200" b="1" dirty="0"/>
            </a:br>
            <a:r>
              <a:rPr lang="ru-RU" sz="3200" b="1" dirty="0"/>
              <a:t>и Администрации города Вологды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914370"/>
            <a:ext cx="10515600" cy="1070595"/>
          </a:xfrm>
        </p:spPr>
        <p:txBody>
          <a:bodyPr>
            <a:normAutofit/>
          </a:bodyPr>
          <a:lstStyle/>
          <a:p>
            <a:r>
              <a:rPr lang="ru-RU" sz="1800" dirty="0"/>
              <a:t>Слушатель – Спиричев Александр Михайлович</a:t>
            </a:r>
          </a:p>
          <a:p>
            <a:r>
              <a:rPr lang="ru-RU" sz="1800" dirty="0"/>
              <a:t>Научный руководитель – к.э.н., доцент Ольга Николаевна Александрова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F0D47A-C173-C9E5-7802-D93D8602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9" y="619085"/>
            <a:ext cx="1841595" cy="107320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F388635-5F61-2C51-6D84-84FACEDB5584}"/>
              </a:ext>
            </a:extLst>
          </p:cNvPr>
          <p:cNvSpPr txBox="1">
            <a:spLocks/>
          </p:cNvSpPr>
          <p:nvPr/>
        </p:nvSpPr>
        <p:spPr>
          <a:xfrm>
            <a:off x="838200" y="1527073"/>
            <a:ext cx="9602585" cy="49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/>
              <a:t>Выпускная аттестационная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3575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45EE38-1558-302C-E9BE-A7007491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717" y="392159"/>
            <a:ext cx="1286966" cy="74999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Выпускная аттестационная работа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2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4373" y="1851723"/>
            <a:ext cx="3202430" cy="9263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3975">
            <a:solidFill>
              <a:srgbClr val="00646C"/>
            </a:solidFill>
          </a:ln>
          <a:effectLst>
            <a:outerShdw blurRad="152400" dist="1143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Цель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46600" y="1851723"/>
            <a:ext cx="3202430" cy="9263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3975">
            <a:solidFill>
              <a:srgbClr val="00646C"/>
            </a:solidFill>
          </a:ln>
          <a:effectLst>
            <a:outerShdw blurRad="152400" dist="1143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Объект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2158" y="1851723"/>
            <a:ext cx="3202430" cy="9263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3975">
            <a:solidFill>
              <a:srgbClr val="00646C"/>
            </a:solidFill>
          </a:ln>
          <a:effectLst>
            <a:outerShdw blurRad="152400" dist="1143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Предмет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2029" y="3385021"/>
            <a:ext cx="3174774" cy="22224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3975">
            <a:solidFill>
              <a:srgbClr val="00646C"/>
            </a:solidFill>
          </a:ln>
          <a:effectLst>
            <a:outerShdw blurRad="152400" dist="1143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Разработка модели и механизма информационно-аналитического подхода к принятию решений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63265" y="3385020"/>
            <a:ext cx="3202430" cy="22224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3975">
            <a:solidFill>
              <a:srgbClr val="00646C"/>
            </a:solidFill>
          </a:ln>
          <a:effectLst>
            <a:outerShdw blurRad="152400" dist="1143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Процесс принятия решений в целом и в государственной (муниципальной) сфере в частности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02158" y="3385019"/>
            <a:ext cx="3202430" cy="22224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3975">
            <a:solidFill>
              <a:srgbClr val="00646C"/>
            </a:solidFill>
          </a:ln>
          <a:effectLst>
            <a:outerShdw blurRad="152400" dist="1143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Механизмы и инструменты информационной подготовки ЛПР, анализа городских проблем и выработки рекомендаций 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824373" y="400155"/>
            <a:ext cx="10515600" cy="111643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Формирование информационно-</a:t>
            </a:r>
            <a:br>
              <a:rPr lang="ru-RU" sz="3600" b="1" dirty="0"/>
            </a:br>
            <a:r>
              <a:rPr lang="ru-RU" sz="3600" b="1" dirty="0"/>
              <a:t>аналитического подхода к принятию решений</a:t>
            </a:r>
            <a:endParaRPr lang="ru-RU" sz="2400" dirty="0">
              <a:latin typeface="Cera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56434" y="163154"/>
            <a:ext cx="6679131" cy="1325563"/>
          </a:xfrm>
        </p:spPr>
        <p:txBody>
          <a:bodyPr/>
          <a:lstStyle/>
          <a:p>
            <a:r>
              <a:rPr lang="ru-RU" b="1" dirty="0"/>
              <a:t>Задачи исследования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37413" y="1881989"/>
            <a:ext cx="3132864" cy="152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Изучить особенности процесса принятия решений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Выпускная аттестационная работа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337413" y="4152154"/>
            <a:ext cx="3190947" cy="154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Cera Pro" panose="00000500000000000000" pitchFamily="2" charset="0"/>
              </a:rPr>
              <a:t>Исследовать влияние информации на принятие решений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7081449" y="4092732"/>
            <a:ext cx="3081881" cy="152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Cera Pro" panose="00000500000000000000" pitchFamily="2" charset="0"/>
              </a:rPr>
              <a:t>Разработать модель информационной подготовки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87843" y="1871251"/>
            <a:ext cx="3919809" cy="215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Cera Pro" panose="00000500000000000000" pitchFamily="2" charset="0"/>
              </a:rPr>
              <a:t>Проанализировать факторы, </a:t>
            </a:r>
            <a:br>
              <a:rPr lang="ru-RU" sz="2400" dirty="0">
                <a:latin typeface="Cera Pro" panose="00000500000000000000" pitchFamily="2" charset="0"/>
              </a:rPr>
            </a:br>
            <a:r>
              <a:rPr lang="ru-RU" sz="2400" dirty="0">
                <a:latin typeface="Cera Pro" panose="00000500000000000000" pitchFamily="2" charset="0"/>
              </a:rPr>
              <a:t>влияющие на эффективность решений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50036" y="2286722"/>
            <a:ext cx="1188563" cy="11178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1500" b="1" dirty="0">
                <a:solidFill>
                  <a:srgbClr val="00646C">
                    <a:alpha val="20000"/>
                  </a:srgbClr>
                </a:solidFill>
                <a:latin typeface="Cera Pro" panose="00000500000000000000" pitchFamily="2" charset="0"/>
              </a:rPr>
              <a:t>1</a:t>
            </a:r>
            <a:endParaRPr lang="ru-RU" b="1" dirty="0">
              <a:solidFill>
                <a:srgbClr val="00646C">
                  <a:alpha val="20000"/>
                </a:srgbClr>
              </a:solidFill>
              <a:latin typeface="Cera Pro" panose="000005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171191" y="2245823"/>
            <a:ext cx="1188563" cy="11178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1500" b="1" dirty="0">
                <a:solidFill>
                  <a:srgbClr val="00646C">
                    <a:alpha val="20000"/>
                  </a:srgbClr>
                </a:solidFill>
                <a:latin typeface="Cera Pro" panose="00000500000000000000" pitchFamily="2" charset="0"/>
              </a:rPr>
              <a:t>2</a:t>
            </a:r>
            <a:endParaRPr lang="ru-RU" b="1" dirty="0">
              <a:solidFill>
                <a:srgbClr val="00646C">
                  <a:alpha val="20000"/>
                </a:srgbClr>
              </a:solidFill>
              <a:latin typeface="Cera Pro" panose="000005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50036" y="4560397"/>
            <a:ext cx="1188563" cy="9771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1500" b="1" dirty="0">
                <a:solidFill>
                  <a:srgbClr val="00646C">
                    <a:alpha val="20000"/>
                  </a:srgbClr>
                </a:solidFill>
                <a:latin typeface="Cera Pro" panose="00000500000000000000" pitchFamily="2" charset="0"/>
              </a:rPr>
              <a:t>3</a:t>
            </a:r>
            <a:endParaRPr lang="ru-RU" b="1" dirty="0">
              <a:solidFill>
                <a:srgbClr val="00646C">
                  <a:alpha val="20000"/>
                </a:srgbClr>
              </a:solidFill>
              <a:latin typeface="Cera Pro" panose="000005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171191" y="4438674"/>
            <a:ext cx="1188563" cy="11178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1500" b="1" dirty="0">
                <a:solidFill>
                  <a:srgbClr val="00646C">
                    <a:alpha val="20000"/>
                  </a:srgbClr>
                </a:solidFill>
                <a:latin typeface="Cera Pro" panose="00000500000000000000" pitchFamily="2" charset="0"/>
              </a:rPr>
              <a:t>4</a:t>
            </a:r>
            <a:endParaRPr lang="ru-RU" b="1" dirty="0">
              <a:solidFill>
                <a:srgbClr val="00646C">
                  <a:alpha val="20000"/>
                </a:srgbClr>
              </a:solidFill>
              <a:latin typeface="Cera Pro" panose="00000500000000000000" pitchFamily="2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3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C7B4CE-D968-BE11-31BB-C13EF5CF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717" y="392159"/>
            <a:ext cx="1286966" cy="7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227CAC-A3E7-EEE8-39CE-BB3BCC35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717" y="418796"/>
            <a:ext cx="1286966" cy="749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F114B-E0C0-BABD-30F5-977A8D55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60" y="308573"/>
            <a:ext cx="10515600" cy="1325563"/>
          </a:xfrm>
        </p:spPr>
        <p:txBody>
          <a:bodyPr>
            <a:normAutofit/>
          </a:bodyPr>
          <a:lstStyle/>
          <a:p>
            <a:r>
              <a:rPr lang="ru-RU" sz="3400" b="1" dirty="0"/>
              <a:t>Факторы, влияющие на </a:t>
            </a:r>
            <a:br>
              <a:rPr lang="ru-RU" sz="3400" b="1" dirty="0"/>
            </a:br>
            <a:r>
              <a:rPr lang="ru-RU" sz="3400" b="1" dirty="0"/>
              <a:t>эффективность решений в управлении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8D2E8-A859-EF31-52C2-42303D3D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DBFC02-E2A9-6D9B-CE3B-48BBB3ED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Выпускная аттестационная работа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5D1A4A-1D73-A357-4464-1A09245A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6CDBDDA9-8B2B-65E9-E210-C3CAC4534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92459"/>
              </p:ext>
            </p:extLst>
          </p:nvPr>
        </p:nvGraphicFramePr>
        <p:xfrm>
          <a:off x="1254759" y="1807747"/>
          <a:ext cx="9939422" cy="44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711">
                  <a:extLst>
                    <a:ext uri="{9D8B030D-6E8A-4147-A177-3AD203B41FA5}">
                      <a16:colId xmlns:a16="http://schemas.microsoft.com/office/drawing/2014/main" val="21669664"/>
                    </a:ext>
                  </a:extLst>
                </a:gridCol>
                <a:gridCol w="4969711">
                  <a:extLst>
                    <a:ext uri="{9D8B030D-6E8A-4147-A177-3AD203B41FA5}">
                      <a16:colId xmlns:a16="http://schemas.microsoft.com/office/drawing/2014/main" val="1633331160"/>
                    </a:ext>
                  </a:extLst>
                </a:gridCol>
              </a:tblGrid>
              <a:tr h="5846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>
                    <a:solidFill>
                      <a:srgbClr val="006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Решение</a:t>
                      </a:r>
                    </a:p>
                  </a:txBody>
                  <a:tcPr>
                    <a:solidFill>
                      <a:srgbClr val="006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66921"/>
                  </a:ext>
                </a:extLst>
              </a:tr>
              <a:tr h="1051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Дисбаланс между возможностями и потребностями развития города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Осознание потребности в решении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Диагностика и анализ ситуации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Разработка вариантов решения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Выбор наилучшего варианта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Реализация решения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Оценка результатов решения, корректировка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/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01166779"/>
                  </a:ext>
                </a:extLst>
              </a:tr>
              <a:tr h="73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 квалифицированных кадров</a:t>
                      </a:r>
                    </a:p>
                    <a:p>
                      <a:r>
                        <a:rPr lang="ru-RU" sz="2000" dirty="0"/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1093760"/>
                  </a:ext>
                </a:extLst>
              </a:tr>
              <a:tr h="73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«Тушение пожаров»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2027780"/>
                  </a:ext>
                </a:extLst>
              </a:tr>
              <a:tr h="1347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Нивелирование социальных и политических рисков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646C">
                            <a:tint val="66000"/>
                            <a:satMod val="160000"/>
                          </a:srgbClr>
                        </a:gs>
                        <a:gs pos="50000">
                          <a:srgbClr val="00646C">
                            <a:tint val="44500"/>
                            <a:satMod val="160000"/>
                          </a:srgbClr>
                        </a:gs>
                        <a:gs pos="100000">
                          <a:srgbClr val="00646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7061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09B3E-7401-7E7B-AF4E-ECE05F89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smtClean="0"/>
              <a:t>Информационные риски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dirty="0">
                <a:latin typeface="Cera Pro" panose="00000500000000000000" pitchFamily="2" charset="0"/>
              </a:rPr>
              <a:t>(первый этап)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DE9E845-7B1B-FC34-9AAC-6FD11C129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192575"/>
              </p:ext>
            </p:extLst>
          </p:nvPr>
        </p:nvGraphicFramePr>
        <p:xfrm>
          <a:off x="484472" y="889293"/>
          <a:ext cx="11223056" cy="603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E68371-CAFB-284A-2A58-0A25A594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21" y="6476666"/>
            <a:ext cx="7315200" cy="365125"/>
          </a:xfrm>
        </p:spPr>
        <p:txBody>
          <a:bodyPr/>
          <a:lstStyle/>
          <a:p>
            <a:r>
              <a:rPr lang="ru-RU" dirty="0"/>
              <a:t>Выпускная аттестационная работа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C25DB-666E-FC9A-1DCE-B5ECAD30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6736A-02D0-49B0-23BE-EEC3F10EF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717" y="392159"/>
            <a:ext cx="1286966" cy="7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4282910" cy="6863787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485" y="136525"/>
            <a:ext cx="10515600" cy="159565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ra Pro" panose="00000500000000000000" pitchFamily="2" charset="0"/>
              </a:rPr>
              <a:t>Первые результат</a:t>
            </a:r>
            <a:r>
              <a:rPr lang="ru-RU" sz="3600" b="1" dirty="0"/>
              <a:t>ы</a:t>
            </a:r>
            <a:endParaRPr lang="ru-RU" sz="2800" dirty="0">
              <a:latin typeface="Cera Pro" panose="00000500000000000000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Выпускная аттестационная работа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69B81-2F5A-5B88-05BA-79394DE0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717" y="418796"/>
            <a:ext cx="1286966" cy="749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3EBE79-13CC-12AC-56C2-258679289323}"/>
              </a:ext>
            </a:extLst>
          </p:cNvPr>
          <p:cNvSpPr txBox="1"/>
          <p:nvPr/>
        </p:nvSpPr>
        <p:spPr>
          <a:xfrm>
            <a:off x="4740110" y="2044259"/>
            <a:ext cx="5587531" cy="3856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оличество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критических сообщений о старте отопительного сезона сократилось в 0,7 раза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нформационная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кампания стартовала на 14 дней раньше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8ACC8375-C8AD-A311-F81C-7CC329087101}"/>
              </a:ext>
            </a:extLst>
          </p:cNvPr>
          <p:cNvSpPr txBox="1">
            <a:spLocks/>
          </p:cNvSpPr>
          <p:nvPr/>
        </p:nvSpPr>
        <p:spPr>
          <a:xfrm>
            <a:off x="441960" y="463536"/>
            <a:ext cx="3337560" cy="4253264"/>
          </a:xfrm>
          <a:prstGeom prst="rect">
            <a:avLst/>
          </a:prstGeom>
        </p:spPr>
        <p:txBody>
          <a:bodyPr vert="horz" lIns="91440" tIns="45720" rIns="91440" bIns="45720" numCol="2" spcCol="72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-2880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313F67-FE42-9D99-869C-190EB666895F}"/>
              </a:ext>
            </a:extLst>
          </p:cNvPr>
          <p:cNvSpPr txBox="1"/>
          <p:nvPr/>
        </p:nvSpPr>
        <p:spPr>
          <a:xfrm>
            <a:off x="1396361" y="622204"/>
            <a:ext cx="266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4 человека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DCCE16-148B-9EA9-4A23-55A461A29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9" y="511945"/>
            <a:ext cx="578796" cy="5787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766A69-46AA-8718-9189-56260D09B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29" y="2958336"/>
            <a:ext cx="578797" cy="5787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91A3F7-3D73-B461-1CF0-A856C18FE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61" y="4294499"/>
            <a:ext cx="578797" cy="5787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9F4B52-CE05-19B8-34C2-868C8CDFD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21" y="5477860"/>
            <a:ext cx="578797" cy="5787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EDE5B7-48A6-C9F1-6CD9-42123888959E}"/>
              </a:ext>
            </a:extLst>
          </p:cNvPr>
          <p:cNvSpPr txBox="1"/>
          <p:nvPr/>
        </p:nvSpPr>
        <p:spPr>
          <a:xfrm>
            <a:off x="1337219" y="2635115"/>
            <a:ext cx="2662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Сокращение критических комментариев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32F066-499A-CE20-D948-1B0CB0045BA3}"/>
              </a:ext>
            </a:extLst>
          </p:cNvPr>
          <p:cNvSpPr txBox="1"/>
          <p:nvPr/>
        </p:nvSpPr>
        <p:spPr>
          <a:xfrm>
            <a:off x="1330644" y="4222885"/>
            <a:ext cx="266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Увеличение скорости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52D059-AD97-7DC4-8023-9D6B5CA5A52B}"/>
              </a:ext>
            </a:extLst>
          </p:cNvPr>
          <p:cNvSpPr txBox="1"/>
          <p:nvPr/>
        </p:nvSpPr>
        <p:spPr>
          <a:xfrm>
            <a:off x="1278079" y="5351759"/>
            <a:ext cx="278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Информационная профилактика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42DE36-11C8-4395-0102-B62F91017253}"/>
              </a:ext>
            </a:extLst>
          </p:cNvPr>
          <p:cNvSpPr txBox="1"/>
          <p:nvPr/>
        </p:nvSpPr>
        <p:spPr>
          <a:xfrm>
            <a:off x="1303101" y="1672811"/>
            <a:ext cx="29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Проектный подход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41B80CF-29A5-56DF-0CFC-23D41DF33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801" y="1669238"/>
            <a:ext cx="578797" cy="5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9C71CE-693B-AAE6-FAFF-0649831D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752" y="314565"/>
            <a:ext cx="1286966" cy="74999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Выпускная аттестационная работа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t>7</a:t>
            </a:fld>
            <a:endParaRPr lang="ru-RU" dirty="0"/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1358398" y="4743524"/>
            <a:ext cx="2047875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era Pro" panose="00000500000000000000" pitchFamily="2" charset="0"/>
              </a:rPr>
              <a:t>Внутренний аудит</a:t>
            </a:r>
          </a:p>
        </p:txBody>
      </p:sp>
      <p:sp>
        <p:nvSpPr>
          <p:cNvPr id="30" name="Объект 5"/>
          <p:cNvSpPr txBox="1">
            <a:spLocks/>
          </p:cNvSpPr>
          <p:nvPr/>
        </p:nvSpPr>
        <p:spPr>
          <a:xfrm>
            <a:off x="5072061" y="4743525"/>
            <a:ext cx="2047875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era Pro" panose="00000500000000000000" pitchFamily="2" charset="0"/>
              </a:rPr>
              <a:t>Предложения по развитию</a:t>
            </a:r>
          </a:p>
        </p:txBody>
      </p:sp>
      <p:sp>
        <p:nvSpPr>
          <p:cNvPr id="34" name="Объект 5"/>
          <p:cNvSpPr txBox="1">
            <a:spLocks/>
          </p:cNvSpPr>
          <p:nvPr/>
        </p:nvSpPr>
        <p:spPr>
          <a:xfrm>
            <a:off x="8785724" y="4743524"/>
            <a:ext cx="2047875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Cera Pro" panose="00000500000000000000" pitchFamily="2" charset="0"/>
              </a:rPr>
              <a:t>Экспертное сообщество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533760" y="2043568"/>
            <a:ext cx="2391697" cy="2379796"/>
            <a:chOff x="9382125" y="2009775"/>
            <a:chExt cx="1971675" cy="197167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382125" y="2009775"/>
              <a:ext cx="1971675" cy="1971675"/>
            </a:xfrm>
            <a:prstGeom prst="rect">
              <a:avLst/>
            </a:prstGeom>
            <a:solidFill>
              <a:srgbClr val="006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ra Pro" panose="00000500000000000000" pitchFamily="2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48273" y="2176612"/>
              <a:ext cx="1638000" cy="1638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4900151" y="2043568"/>
            <a:ext cx="2391697" cy="2379796"/>
            <a:chOff x="6559550" y="2009775"/>
            <a:chExt cx="1971675" cy="197167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559550" y="2009775"/>
              <a:ext cx="1971675" cy="1971675"/>
            </a:xfrm>
            <a:prstGeom prst="rect">
              <a:avLst/>
            </a:prstGeom>
            <a:solidFill>
              <a:srgbClr val="006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ra Pro" panose="00000500000000000000" pitchFamily="2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3400" y="2176612"/>
              <a:ext cx="1638000" cy="1638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266543" y="2043569"/>
            <a:ext cx="2337525" cy="2379795"/>
            <a:chOff x="3736975" y="2009775"/>
            <a:chExt cx="1971675" cy="197167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736975" y="2009775"/>
              <a:ext cx="1971675" cy="1971675"/>
            </a:xfrm>
            <a:prstGeom prst="rect">
              <a:avLst/>
            </a:prstGeom>
            <a:solidFill>
              <a:srgbClr val="006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ra Pro" panose="00000500000000000000" pitchFamily="2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3812" y="2176612"/>
              <a:ext cx="1638000" cy="1638000"/>
            </a:xfrm>
            <a:prstGeom prst="rect">
              <a:avLst/>
            </a:prstGeom>
          </p:spPr>
        </p:pic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021280" y="338915"/>
            <a:ext cx="10515600" cy="1254387"/>
          </a:xfrm>
        </p:spPr>
        <p:txBody>
          <a:bodyPr>
            <a:normAutofit/>
          </a:bodyPr>
          <a:lstStyle/>
          <a:p>
            <a:r>
              <a:rPr lang="ru-RU" sz="3600" b="1" dirty="0"/>
              <a:t>Углубление информационно-</a:t>
            </a:r>
            <a:br>
              <a:rPr lang="ru-RU" sz="3600" b="1" dirty="0"/>
            </a:br>
            <a:r>
              <a:rPr lang="ru-RU" sz="3600" b="1" dirty="0"/>
              <a:t>аналитического подхода </a:t>
            </a:r>
            <a:r>
              <a:rPr lang="ru-RU" sz="3600" dirty="0">
                <a:latin typeface="Cera Pro" panose="00000500000000000000" pitchFamily="2" charset="0"/>
              </a:rPr>
              <a:t>(второй этап)</a:t>
            </a:r>
            <a:endParaRPr lang="ru-RU" sz="2400" dirty="0">
              <a:latin typeface="Cera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5" y="136525"/>
            <a:ext cx="7772400" cy="12543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Эффект </a:t>
            </a:r>
            <a:endParaRPr lang="ru-RU" sz="2400" dirty="0">
              <a:latin typeface="Cera Pro" panose="00000500000000000000" pitchFamily="2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бъект 5"/>
          <p:cNvSpPr>
            <a:spLocks noGrp="1"/>
          </p:cNvSpPr>
          <p:nvPr>
            <p:ph idx="1"/>
          </p:nvPr>
        </p:nvSpPr>
        <p:spPr>
          <a:xfrm>
            <a:off x="838198" y="1406400"/>
            <a:ext cx="6601379" cy="4889677"/>
          </a:xfrm>
        </p:spPr>
        <p:txBody>
          <a:bodyPr numCol="2" spcCol="540000">
            <a:noAutofit/>
          </a:bodyPr>
          <a:lstStyle/>
          <a:p>
            <a:pPr marL="288000" indent="-288000">
              <a:buFont typeface="+mj-lt"/>
              <a:buAutoNum type="arabicPeriod"/>
            </a:pPr>
            <a:r>
              <a:rPr lang="ru-RU" sz="2100" dirty="0"/>
              <a:t>Создание электронной базы инструкций управленческих процессов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100" dirty="0"/>
              <a:t>Систематизация выработки наиболее эффективных управленческих решений</a:t>
            </a:r>
          </a:p>
          <a:p>
            <a:pPr marL="288000" indent="-288000">
              <a:buFont typeface="+mj-lt"/>
              <a:buAutoNum type="arabicPeriod"/>
            </a:pPr>
            <a:r>
              <a:rPr lang="ru-RU" sz="2100" dirty="0"/>
              <a:t>Выведение Вологды на ключевые позиции в рейтингах городов России</a:t>
            </a:r>
          </a:p>
          <a:p>
            <a:pPr marL="288000" indent="-288000">
              <a:buFont typeface="+mj-lt"/>
              <a:buAutoNum type="arabicPeriod"/>
            </a:pPr>
            <a:endParaRPr lang="ru-RU" sz="2100" dirty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100" dirty="0"/>
              <a:t>4.  Привлечение внимания федеральных экспертов к Вологде </a:t>
            </a:r>
          </a:p>
          <a:p>
            <a:pPr marL="0" indent="0">
              <a:buNone/>
            </a:pPr>
            <a:r>
              <a:rPr lang="ru-RU" sz="2100" dirty="0"/>
              <a:t>5. Увеличение количества материалов в изданиях</a:t>
            </a:r>
          </a:p>
          <a:p>
            <a:pPr marL="0" indent="0">
              <a:buNone/>
            </a:pPr>
            <a:r>
              <a:rPr lang="ru-RU" sz="2100" dirty="0"/>
              <a:t>6. Развитие гражданского общества</a:t>
            </a:r>
          </a:p>
          <a:p>
            <a:pPr marL="0" indent="0">
              <a:buNone/>
            </a:pPr>
            <a:r>
              <a:rPr lang="ru-RU" sz="2100" dirty="0"/>
              <a:t>7. Управление репутацией городских властей</a:t>
            </a:r>
          </a:p>
          <a:p>
            <a:pPr marL="0" indent="0">
              <a:buNone/>
            </a:pPr>
            <a:endParaRPr lang="ru-RU" sz="2100" dirty="0"/>
          </a:p>
          <a:p>
            <a:pPr marL="288000" indent="-288000">
              <a:buFont typeface="+mj-lt"/>
              <a:buAutoNum type="arabicPeriod"/>
            </a:pPr>
            <a:endParaRPr lang="ru-RU" sz="2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79" y="1346129"/>
            <a:ext cx="4327317" cy="50102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FA85E0-C792-6396-6D4D-A3494B69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52" y="314565"/>
            <a:ext cx="1286966" cy="749990"/>
          </a:xfrm>
          <a:prstGeom prst="rect">
            <a:avLst/>
          </a:prstGeom>
        </p:spPr>
      </p:pic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9DA15186-742E-0FF1-F1B6-E654D27AEE14}"/>
              </a:ext>
            </a:extLst>
          </p:cNvPr>
          <p:cNvSpPr txBox="1">
            <a:spLocks/>
          </p:cNvSpPr>
          <p:nvPr/>
        </p:nvSpPr>
        <p:spPr>
          <a:xfrm>
            <a:off x="838198" y="6371838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 spc="0" baseline="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Выпускная аттестационная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1034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rcoder.ru/code/?https%3A%2F%2Fturvologda.ru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05" y="2535768"/>
            <a:ext cx="2103607" cy="21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vk.com%2Fcentr_vologda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89" y="2535768"/>
            <a:ext cx="2103607" cy="21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8DCAD6-A5A9-DACC-63D3-01A0E104B73C}"/>
              </a:ext>
            </a:extLst>
          </p:cNvPr>
          <p:cNvSpPr txBox="1"/>
          <p:nvPr/>
        </p:nvSpPr>
        <p:spPr>
          <a:xfrm>
            <a:off x="2536219" y="1369711"/>
            <a:ext cx="832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Следите за нами в социальных сетях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918BF-E9BA-3770-FA62-06F3A2D52172}"/>
              </a:ext>
            </a:extLst>
          </p:cNvPr>
          <p:cNvSpPr txBox="1"/>
          <p:nvPr/>
        </p:nvSpPr>
        <p:spPr>
          <a:xfrm>
            <a:off x="3837749" y="5192056"/>
            <a:ext cx="702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09350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Cera Pro"/>
        <a:ea typeface=""/>
        <a:cs typeface=""/>
      </a:majorFont>
      <a:minorFont>
        <a:latin typeface="Cera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Cera Pro"/>
        <a:ea typeface=""/>
        <a:cs typeface=""/>
      </a:majorFont>
      <a:minorFont>
        <a:latin typeface="Cera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293</Words>
  <Application>Microsoft Office PowerPoint</Application>
  <PresentationFormat>Широкоэкранный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Cera Pro</vt:lpstr>
      <vt:lpstr>Times New Roman</vt:lpstr>
      <vt:lpstr>Arial</vt:lpstr>
      <vt:lpstr>Courier New</vt:lpstr>
      <vt:lpstr>Тема Office</vt:lpstr>
      <vt:lpstr>1_Тема Office</vt:lpstr>
      <vt:lpstr> Формирование информационно-аналитического  подхода к принятию управленческих решений  на примере АНО «ГПЦ «Вологда» и Администрации города Вологды</vt:lpstr>
      <vt:lpstr>Формирование информационно- аналитического подхода к принятию решений</vt:lpstr>
      <vt:lpstr>Задачи исследования</vt:lpstr>
      <vt:lpstr>Факторы, влияющие на  эффективность решений в управлении</vt:lpstr>
      <vt:lpstr>Информационные риски (первый этап)</vt:lpstr>
      <vt:lpstr>Первые результаты</vt:lpstr>
      <vt:lpstr>Углубление информационно- аналитического подхода (второй этап)</vt:lpstr>
      <vt:lpstr>Эффект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Марья Барашкова</dc:creator>
  <cp:lastModifiedBy>admin</cp:lastModifiedBy>
  <cp:revision>103</cp:revision>
  <dcterms:created xsi:type="dcterms:W3CDTF">2023-08-03T02:47:31Z</dcterms:created>
  <dcterms:modified xsi:type="dcterms:W3CDTF">2023-10-13T06:32:44Z</dcterms:modified>
</cp:coreProperties>
</file>