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7" r:id="rId4"/>
    <p:sldId id="263" r:id="rId5"/>
    <p:sldId id="286" r:id="rId6"/>
    <p:sldId id="264" r:id="rId7"/>
    <p:sldId id="287" r:id="rId8"/>
    <p:sldId id="288" r:id="rId9"/>
    <p:sldId id="290" r:id="rId10"/>
    <p:sldId id="291" r:id="rId11"/>
    <p:sldId id="292" r:id="rId12"/>
    <p:sldId id="28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6308FE-95E3-4A72-8CC6-78373BBFDB1C}">
          <p14:sldIdLst>
            <p14:sldId id="256"/>
            <p14:sldId id="260"/>
            <p14:sldId id="277"/>
            <p14:sldId id="263"/>
            <p14:sldId id="286"/>
            <p14:sldId id="264"/>
            <p14:sldId id="287"/>
            <p14:sldId id="288"/>
            <p14:sldId id="290"/>
            <p14:sldId id="291"/>
            <p14:sldId id="292"/>
            <p14:sldId id="289"/>
          </p14:sldIdLst>
        </p14:section>
        <p14:section name="Раздел без заголовка" id="{1CE1063B-AA35-4DEE-B7DF-C20BF2B33B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04210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B86B9-25EF-4DE7-B788-BB92E4A5B9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B8CB3-4F33-4E3C-AC71-F6AB91FDB39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стратегии развития организации является единственным подходом прогнозирования будущих проблем учреждения и его возможностей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0FB30-B945-485C-86C9-58057A7A3473}" type="parTrans" cxnId="{154C65DF-BAFD-47C7-BB07-B291EC1A1EAC}">
      <dgm:prSet/>
      <dgm:spPr/>
      <dgm:t>
        <a:bodyPr/>
        <a:lstStyle/>
        <a:p>
          <a:endParaRPr lang="ru-RU"/>
        </a:p>
      </dgm:t>
    </dgm:pt>
    <dgm:pt modelId="{1738B85E-A18D-4B83-9869-290C4D97944A}" type="sibTrans" cxnId="{154C65DF-BAFD-47C7-BB07-B291EC1A1EAC}">
      <dgm:prSet/>
      <dgm:spPr/>
      <dgm:t>
        <a:bodyPr/>
        <a:lstStyle/>
        <a:p>
          <a:endParaRPr lang="ru-RU"/>
        </a:p>
      </dgm:t>
    </dgm:pt>
    <dgm:pt modelId="{A128897A-B0B0-47DA-9E44-E8DC3E64457B}" type="pres">
      <dgm:prSet presAssocID="{75DB86B9-25EF-4DE7-B788-BB92E4A5B9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7A50CF-CB60-4FC1-A1A0-319E7E62C4AE}" type="pres">
      <dgm:prSet presAssocID="{75DB86B9-25EF-4DE7-B788-BB92E4A5B9E7}" presName="arrow" presStyleLbl="bgShp" presStyleIdx="0" presStyleCnt="1" custScaleX="117647" custLinFactNeighborX="0" custLinFactNeighborY="4718"/>
      <dgm:spPr>
        <a:solidFill>
          <a:schemeClr val="bg2">
            <a:lumMod val="90000"/>
          </a:schemeClr>
        </a:solidFill>
      </dgm:spPr>
    </dgm:pt>
    <dgm:pt modelId="{54FDF68F-CAF3-453E-B67B-3521EE3455B5}" type="pres">
      <dgm:prSet presAssocID="{75DB86B9-25EF-4DE7-B788-BB92E4A5B9E7}" presName="linearProcess" presStyleCnt="0"/>
      <dgm:spPr/>
    </dgm:pt>
    <dgm:pt modelId="{3520BB4D-3B71-45E3-9F9D-80822281F0A7}" type="pres">
      <dgm:prSet presAssocID="{233B8CB3-4F33-4E3C-AC71-F6AB91FDB39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441DB-6084-48F5-AC6F-5E78F7C8199A}" type="presOf" srcId="{233B8CB3-4F33-4E3C-AC71-F6AB91FDB39E}" destId="{3520BB4D-3B71-45E3-9F9D-80822281F0A7}" srcOrd="0" destOrd="0" presId="urn:microsoft.com/office/officeart/2005/8/layout/hProcess9"/>
    <dgm:cxn modelId="{BEF1B10F-0963-4A0E-B9F6-6938BFADD9DD}" type="presOf" srcId="{75DB86B9-25EF-4DE7-B788-BB92E4A5B9E7}" destId="{A128897A-B0B0-47DA-9E44-E8DC3E64457B}" srcOrd="0" destOrd="0" presId="urn:microsoft.com/office/officeart/2005/8/layout/hProcess9"/>
    <dgm:cxn modelId="{154C65DF-BAFD-47C7-BB07-B291EC1A1EAC}" srcId="{75DB86B9-25EF-4DE7-B788-BB92E4A5B9E7}" destId="{233B8CB3-4F33-4E3C-AC71-F6AB91FDB39E}" srcOrd="0" destOrd="0" parTransId="{D870FB30-B945-485C-86C9-58057A7A3473}" sibTransId="{1738B85E-A18D-4B83-9869-290C4D97944A}"/>
    <dgm:cxn modelId="{0E207476-ACCB-4A8C-B56B-69B20F0E4BDE}" type="presParOf" srcId="{A128897A-B0B0-47DA-9E44-E8DC3E64457B}" destId="{427A50CF-CB60-4FC1-A1A0-319E7E62C4AE}" srcOrd="0" destOrd="0" presId="urn:microsoft.com/office/officeart/2005/8/layout/hProcess9"/>
    <dgm:cxn modelId="{090072D0-42B2-41CF-95BC-A364F69F40DA}" type="presParOf" srcId="{A128897A-B0B0-47DA-9E44-E8DC3E64457B}" destId="{54FDF68F-CAF3-453E-B67B-3521EE3455B5}" srcOrd="1" destOrd="0" presId="urn:microsoft.com/office/officeart/2005/8/layout/hProcess9"/>
    <dgm:cxn modelId="{8F848BC6-0BF1-4E26-990B-61826F941541}" type="presParOf" srcId="{54FDF68F-CAF3-453E-B67B-3521EE3455B5}" destId="{3520BB4D-3B71-45E3-9F9D-80822281F0A7}" srcOrd="0" destOrd="0" presId="urn:microsoft.com/office/officeart/2005/8/layout/hProcess9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B86B9-25EF-4DE7-B788-BB92E4A5B9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BC6ED-1116-4CD5-9B67-406CF79C08E4}">
      <dgm:prSet phldrT="[Текст]" custT="1"/>
      <dgm:spPr>
        <a:solidFill>
          <a:schemeClr val="accent2">
            <a:lumMod val="20000"/>
            <a:lumOff val="8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низких издержек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03CA1-015A-436B-8867-32334B0A9160}" type="parTrans" cxnId="{DB45CD24-B1C5-4B8E-9111-F952A2A988DB}">
      <dgm:prSet/>
      <dgm:spPr/>
      <dgm:t>
        <a:bodyPr/>
        <a:lstStyle/>
        <a:p>
          <a:endParaRPr lang="ru-RU"/>
        </a:p>
      </dgm:t>
    </dgm:pt>
    <dgm:pt modelId="{35F0C393-5ACA-4BDA-85B4-B535C86FE50C}" type="sibTrans" cxnId="{DB45CD24-B1C5-4B8E-9111-F952A2A988DB}">
      <dgm:prSet/>
      <dgm:spPr/>
      <dgm:t>
        <a:bodyPr/>
        <a:lstStyle/>
        <a:p>
          <a:endParaRPr lang="ru-RU"/>
        </a:p>
      </dgm:t>
    </dgm:pt>
    <dgm:pt modelId="{CF68BE85-9A70-499E-97AA-9F1902602CA5}">
      <dgm:prSet phldrT="[Текст]" custT="1"/>
      <dgm:spPr>
        <a:solidFill>
          <a:schemeClr val="accent2">
            <a:lumMod val="20000"/>
            <a:lumOff val="8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фокусирования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23170-60DE-4FA0-949F-0DEA257B4634}" type="parTrans" cxnId="{4D3F299E-1695-46DF-96E8-7A376B3DD315}">
      <dgm:prSet/>
      <dgm:spPr/>
      <dgm:t>
        <a:bodyPr/>
        <a:lstStyle/>
        <a:p>
          <a:endParaRPr lang="ru-RU"/>
        </a:p>
      </dgm:t>
    </dgm:pt>
    <dgm:pt modelId="{1B5FEF3E-D6D9-40D2-9E88-4D38EF3ABDE8}" type="sibTrans" cxnId="{4D3F299E-1695-46DF-96E8-7A376B3DD315}">
      <dgm:prSet/>
      <dgm:spPr/>
      <dgm:t>
        <a:bodyPr/>
        <a:lstStyle/>
        <a:p>
          <a:endParaRPr lang="ru-RU"/>
        </a:p>
      </dgm:t>
    </dgm:pt>
    <dgm:pt modelId="{0F91F28F-3E1E-41B4-B34A-C2059787975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 вида конкурентоспособных стратегий:, стратегия дифференциации, стратегия фокусирования.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A7DA1-1F91-40EA-9904-363F7568225D}" type="parTrans" cxnId="{5B8B0353-60FF-4644-BA01-1385850537DF}">
      <dgm:prSet/>
      <dgm:spPr/>
      <dgm:t>
        <a:bodyPr/>
        <a:lstStyle/>
        <a:p>
          <a:endParaRPr lang="ru-RU"/>
        </a:p>
      </dgm:t>
    </dgm:pt>
    <dgm:pt modelId="{69C87339-2CDA-48AD-BEE7-950D3A333DE5}" type="sibTrans" cxnId="{5B8B0353-60FF-4644-BA01-1385850537DF}">
      <dgm:prSet/>
      <dgm:spPr/>
      <dgm:t>
        <a:bodyPr/>
        <a:lstStyle/>
        <a:p>
          <a:endParaRPr lang="ru-RU"/>
        </a:p>
      </dgm:t>
    </dgm:pt>
    <dgm:pt modelId="{DBB469BC-E388-4116-9FB2-14704557BF2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дифференциации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4759F-CAB2-4FB3-9D49-6988AC97A196}" type="parTrans" cxnId="{DD0D8403-64C2-4BA4-B66B-E65D6EB4C4DE}">
      <dgm:prSet/>
      <dgm:spPr/>
      <dgm:t>
        <a:bodyPr/>
        <a:lstStyle/>
        <a:p>
          <a:endParaRPr lang="ru-RU"/>
        </a:p>
      </dgm:t>
    </dgm:pt>
    <dgm:pt modelId="{06A1E7D6-6BB6-4385-8B3A-9163ED65E302}" type="sibTrans" cxnId="{DD0D8403-64C2-4BA4-B66B-E65D6EB4C4DE}">
      <dgm:prSet/>
      <dgm:spPr/>
      <dgm:t>
        <a:bodyPr/>
        <a:lstStyle/>
        <a:p>
          <a:endParaRPr lang="ru-RU"/>
        </a:p>
      </dgm:t>
    </dgm:pt>
    <dgm:pt modelId="{A128897A-B0B0-47DA-9E44-E8DC3E64457B}" type="pres">
      <dgm:prSet presAssocID="{75DB86B9-25EF-4DE7-B788-BB92E4A5B9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7A50CF-CB60-4FC1-A1A0-319E7E62C4AE}" type="pres">
      <dgm:prSet presAssocID="{75DB86B9-25EF-4DE7-B788-BB92E4A5B9E7}" presName="arrow" presStyleLbl="bgShp" presStyleIdx="0" presStyleCnt="1" custScaleX="117647"/>
      <dgm:spPr>
        <a:solidFill>
          <a:schemeClr val="bg2">
            <a:lumMod val="90000"/>
          </a:schemeClr>
        </a:solidFill>
      </dgm:spPr>
    </dgm:pt>
    <dgm:pt modelId="{54FDF68F-CAF3-453E-B67B-3521EE3455B5}" type="pres">
      <dgm:prSet presAssocID="{75DB86B9-25EF-4DE7-B788-BB92E4A5B9E7}" presName="linearProcess" presStyleCnt="0"/>
      <dgm:spPr/>
    </dgm:pt>
    <dgm:pt modelId="{331D3B7E-31CA-4638-A74B-F443D204890D}" type="pres">
      <dgm:prSet presAssocID="{0F91F28F-3E1E-41B4-B34A-C2059787975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1388-4FE8-41A7-8BE7-4113A6ED1118}" type="pres">
      <dgm:prSet presAssocID="{69C87339-2CDA-48AD-BEE7-950D3A333DE5}" presName="sibTrans" presStyleCnt="0"/>
      <dgm:spPr/>
    </dgm:pt>
    <dgm:pt modelId="{A4384720-6B73-444B-9C21-42B36D27E236}" type="pres">
      <dgm:prSet presAssocID="{A3CBC6ED-1116-4CD5-9B67-406CF79C08E4}" presName="textNode" presStyleLbl="node1" presStyleIdx="1" presStyleCnt="4" custScaleX="34943" custScaleY="11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4286-DF86-4229-BB0F-2815C4744BC4}" type="pres">
      <dgm:prSet presAssocID="{35F0C393-5ACA-4BDA-85B4-B535C86FE50C}" presName="sibTrans" presStyleCnt="0"/>
      <dgm:spPr/>
    </dgm:pt>
    <dgm:pt modelId="{07EF8687-4544-4C01-B819-AEF190FA4B28}" type="pres">
      <dgm:prSet presAssocID="{CF68BE85-9A70-499E-97AA-9F1902602CA5}" presName="textNode" presStyleLbl="node1" presStyleIdx="2" presStyleCnt="4" custScaleX="30135" custScaleY="124132" custLinFactX="32730" custLinFactNeighborX="100000" custLinFactNeighborY="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5D728-24C8-42B8-BC88-6C17A7B3F3AE}" type="pres">
      <dgm:prSet presAssocID="{1B5FEF3E-D6D9-40D2-9E88-4D38EF3ABDE8}" presName="sibTrans" presStyleCnt="0"/>
      <dgm:spPr/>
    </dgm:pt>
    <dgm:pt modelId="{BF7F8E2C-37AE-4D5A-9A8F-2233D3A689F2}" type="pres">
      <dgm:prSet presAssocID="{DBB469BC-E388-4116-9FB2-14704557BF2E}" presName="textNode" presStyleLbl="node1" presStyleIdx="3" presStyleCnt="4" custScaleX="26561" custScaleY="126839" custLinFactX="-29131" custLinFactNeighborX="-100000" custLinFactNeighborY="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FA985-8B79-458F-B253-A74B0F99835F}" type="presOf" srcId="{75DB86B9-25EF-4DE7-B788-BB92E4A5B9E7}" destId="{A128897A-B0B0-47DA-9E44-E8DC3E64457B}" srcOrd="0" destOrd="0" presId="urn:microsoft.com/office/officeart/2005/8/layout/hProcess9"/>
    <dgm:cxn modelId="{DB45CD24-B1C5-4B8E-9111-F952A2A988DB}" srcId="{75DB86B9-25EF-4DE7-B788-BB92E4A5B9E7}" destId="{A3CBC6ED-1116-4CD5-9B67-406CF79C08E4}" srcOrd="1" destOrd="0" parTransId="{42803CA1-015A-436B-8867-32334B0A9160}" sibTransId="{35F0C393-5ACA-4BDA-85B4-B535C86FE50C}"/>
    <dgm:cxn modelId="{9C1873E8-2CFC-47F5-948B-CD7D244FB35C}" type="presOf" srcId="{A3CBC6ED-1116-4CD5-9B67-406CF79C08E4}" destId="{A4384720-6B73-444B-9C21-42B36D27E236}" srcOrd="0" destOrd="0" presId="urn:microsoft.com/office/officeart/2005/8/layout/hProcess9"/>
    <dgm:cxn modelId="{C0BCD806-185A-41F4-BE58-5726A4D8FB13}" type="presOf" srcId="{DBB469BC-E388-4116-9FB2-14704557BF2E}" destId="{BF7F8E2C-37AE-4D5A-9A8F-2233D3A689F2}" srcOrd="0" destOrd="0" presId="urn:microsoft.com/office/officeart/2005/8/layout/hProcess9"/>
    <dgm:cxn modelId="{E66F7301-A925-4C2C-8C84-B82CDDED1BD4}" type="presOf" srcId="{0F91F28F-3E1E-41B4-B34A-C20597879755}" destId="{331D3B7E-31CA-4638-A74B-F443D204890D}" srcOrd="0" destOrd="0" presId="urn:microsoft.com/office/officeart/2005/8/layout/hProcess9"/>
    <dgm:cxn modelId="{4D3F299E-1695-46DF-96E8-7A376B3DD315}" srcId="{75DB86B9-25EF-4DE7-B788-BB92E4A5B9E7}" destId="{CF68BE85-9A70-499E-97AA-9F1902602CA5}" srcOrd="2" destOrd="0" parTransId="{7F123170-60DE-4FA0-949F-0DEA257B4634}" sibTransId="{1B5FEF3E-D6D9-40D2-9E88-4D38EF3ABDE8}"/>
    <dgm:cxn modelId="{5B8B0353-60FF-4644-BA01-1385850537DF}" srcId="{75DB86B9-25EF-4DE7-B788-BB92E4A5B9E7}" destId="{0F91F28F-3E1E-41B4-B34A-C20597879755}" srcOrd="0" destOrd="0" parTransId="{7B8A7DA1-1F91-40EA-9904-363F7568225D}" sibTransId="{69C87339-2CDA-48AD-BEE7-950D3A333DE5}"/>
    <dgm:cxn modelId="{F0BE4D71-5834-4FA3-A7EE-7B38932C6C8B}" type="presOf" srcId="{CF68BE85-9A70-499E-97AA-9F1902602CA5}" destId="{07EF8687-4544-4C01-B819-AEF190FA4B28}" srcOrd="0" destOrd="0" presId="urn:microsoft.com/office/officeart/2005/8/layout/hProcess9"/>
    <dgm:cxn modelId="{DD0D8403-64C2-4BA4-B66B-E65D6EB4C4DE}" srcId="{75DB86B9-25EF-4DE7-B788-BB92E4A5B9E7}" destId="{DBB469BC-E388-4116-9FB2-14704557BF2E}" srcOrd="3" destOrd="0" parTransId="{E904759F-CAB2-4FB3-9D49-6988AC97A196}" sibTransId="{06A1E7D6-6BB6-4385-8B3A-9163ED65E302}"/>
    <dgm:cxn modelId="{0C3DF09A-B028-4670-A3E9-C6816A33DC75}" type="presParOf" srcId="{A128897A-B0B0-47DA-9E44-E8DC3E64457B}" destId="{427A50CF-CB60-4FC1-A1A0-319E7E62C4AE}" srcOrd="0" destOrd="0" presId="urn:microsoft.com/office/officeart/2005/8/layout/hProcess9"/>
    <dgm:cxn modelId="{F7784BB6-7BB4-473A-9D77-B4D0E07BFF79}" type="presParOf" srcId="{A128897A-B0B0-47DA-9E44-E8DC3E64457B}" destId="{54FDF68F-CAF3-453E-B67B-3521EE3455B5}" srcOrd="1" destOrd="0" presId="urn:microsoft.com/office/officeart/2005/8/layout/hProcess9"/>
    <dgm:cxn modelId="{28D7BB55-9D55-44F2-9721-20A86584C4EA}" type="presParOf" srcId="{54FDF68F-CAF3-453E-B67B-3521EE3455B5}" destId="{331D3B7E-31CA-4638-A74B-F443D204890D}" srcOrd="0" destOrd="0" presId="urn:microsoft.com/office/officeart/2005/8/layout/hProcess9"/>
    <dgm:cxn modelId="{482A0E36-A040-447F-939D-246CCB49B84C}" type="presParOf" srcId="{54FDF68F-CAF3-453E-B67B-3521EE3455B5}" destId="{680E1388-4FE8-41A7-8BE7-4113A6ED1118}" srcOrd="1" destOrd="0" presId="urn:microsoft.com/office/officeart/2005/8/layout/hProcess9"/>
    <dgm:cxn modelId="{59DF9F9F-5EA4-47E8-9343-3C6CA3CEB2E3}" type="presParOf" srcId="{54FDF68F-CAF3-453E-B67B-3521EE3455B5}" destId="{A4384720-6B73-444B-9C21-42B36D27E236}" srcOrd="2" destOrd="0" presId="urn:microsoft.com/office/officeart/2005/8/layout/hProcess9"/>
    <dgm:cxn modelId="{E29363CD-1E30-4516-8EF4-57864D607C73}" type="presParOf" srcId="{54FDF68F-CAF3-453E-B67B-3521EE3455B5}" destId="{5EC24286-DF86-4229-BB0F-2815C4744BC4}" srcOrd="3" destOrd="0" presId="urn:microsoft.com/office/officeart/2005/8/layout/hProcess9"/>
    <dgm:cxn modelId="{53EF67F7-E94B-4AED-98E4-7F00F66BCC2D}" type="presParOf" srcId="{54FDF68F-CAF3-453E-B67B-3521EE3455B5}" destId="{07EF8687-4544-4C01-B819-AEF190FA4B28}" srcOrd="4" destOrd="0" presId="urn:microsoft.com/office/officeart/2005/8/layout/hProcess9"/>
    <dgm:cxn modelId="{D706D267-8CC7-4479-A53B-C060AFBD7F99}" type="presParOf" srcId="{54FDF68F-CAF3-453E-B67B-3521EE3455B5}" destId="{B125D728-24C8-42B8-BC88-6C17A7B3F3AE}" srcOrd="5" destOrd="0" presId="urn:microsoft.com/office/officeart/2005/8/layout/hProcess9"/>
    <dgm:cxn modelId="{13B59609-5A0D-43F9-B9D6-DDC518827143}" type="presParOf" srcId="{54FDF68F-CAF3-453E-B67B-3521EE3455B5}" destId="{BF7F8E2C-37AE-4D5A-9A8F-2233D3A689F2}" srcOrd="6" destOrd="0" presId="urn:microsoft.com/office/officeart/2005/8/layout/hProcess9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22DCD-53F0-4AE2-86AE-F6BE40ADC2E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9367C-712F-4C44-AFD6-CCA2CD4C1763}">
      <dgm:prSet phldrT="[Текст]" custT="1"/>
      <dgm:spPr>
        <a:solidFill>
          <a:schemeClr val="bg2">
            <a:lumMod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AD414-1521-4779-80F0-80770C718EC2}" type="parTrans" cxnId="{2C6C1D47-CC8F-4FA2-A740-735CC9AE3004}">
      <dgm:prSet/>
      <dgm:spPr/>
      <dgm:t>
        <a:bodyPr/>
        <a:lstStyle/>
        <a:p>
          <a:endParaRPr lang="ru-RU"/>
        </a:p>
      </dgm:t>
    </dgm:pt>
    <dgm:pt modelId="{94605713-8B66-48D2-A654-C87D2D78807E}" type="sibTrans" cxnId="{2C6C1D47-CC8F-4FA2-A740-735CC9AE3004}">
      <dgm:prSet/>
      <dgm:spPr/>
      <dgm:t>
        <a:bodyPr/>
        <a:lstStyle/>
        <a:p>
          <a:endParaRPr lang="ru-RU"/>
        </a:p>
      </dgm:t>
    </dgm:pt>
    <dgm:pt modelId="{D0B20FE0-D14A-42DA-ADCE-E6AE1948ED48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090E9-B41F-47EA-B11B-E8743B9151F1}" type="parTrans" cxnId="{892BC818-8B4B-45D6-9134-89684A4A4B9E}">
      <dgm:prSet/>
      <dgm:spPr/>
      <dgm:t>
        <a:bodyPr/>
        <a:lstStyle/>
        <a:p>
          <a:endParaRPr lang="ru-RU"/>
        </a:p>
      </dgm:t>
    </dgm:pt>
    <dgm:pt modelId="{FEF82477-7DA7-46EB-B534-A56097C704D9}" type="sibTrans" cxnId="{892BC818-8B4B-45D6-9134-89684A4A4B9E}">
      <dgm:prSet/>
      <dgm:spPr/>
      <dgm:t>
        <a:bodyPr/>
        <a:lstStyle/>
        <a:p>
          <a:endParaRPr lang="ru-RU"/>
        </a:p>
      </dgm:t>
    </dgm:pt>
    <dgm:pt modelId="{5D57FF92-1552-450E-84C8-53B974DF95C4}">
      <dgm:prSet phldrT="[Текст]" custT="1"/>
      <dgm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5BC0C-1A85-445D-8628-B8B9F9B80A4A}" type="parTrans" cxnId="{FCEB300D-AEAD-4486-AC58-238AE4C1523B}">
      <dgm:prSet/>
      <dgm:spPr/>
      <dgm:t>
        <a:bodyPr/>
        <a:lstStyle/>
        <a:p>
          <a:endParaRPr lang="ru-RU"/>
        </a:p>
      </dgm:t>
    </dgm:pt>
    <dgm:pt modelId="{3371E379-DF24-43DB-ACFC-B89F0CE1A1B5}" type="sibTrans" cxnId="{FCEB300D-AEAD-4486-AC58-238AE4C1523B}">
      <dgm:prSet/>
      <dgm:spPr/>
      <dgm:t>
        <a:bodyPr/>
        <a:lstStyle/>
        <a:p>
          <a:endParaRPr lang="ru-RU"/>
        </a:p>
      </dgm:t>
    </dgm:pt>
    <dgm:pt modelId="{CD38E416-851B-4360-94D5-441BA7D1C26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96F7A-39B6-4F66-8631-721AC739D860}" type="parTrans" cxnId="{4589443E-CBF2-4381-90C5-2520A000CA87}">
      <dgm:prSet/>
      <dgm:spPr/>
      <dgm:t>
        <a:bodyPr/>
        <a:lstStyle/>
        <a:p>
          <a:endParaRPr lang="ru-RU"/>
        </a:p>
      </dgm:t>
    </dgm:pt>
    <dgm:pt modelId="{82880212-9386-43AD-A17D-0802741819BB}" type="sibTrans" cxnId="{4589443E-CBF2-4381-90C5-2520A000CA87}">
      <dgm:prSet/>
      <dgm:spPr/>
      <dgm:t>
        <a:bodyPr/>
        <a:lstStyle/>
        <a:p>
          <a:endParaRPr lang="ru-RU"/>
        </a:p>
      </dgm:t>
    </dgm:pt>
    <dgm:pt modelId="{11096FA3-1E9E-4E41-A133-6AFFFA9DE87F}">
      <dgm:prSet phldrT="[Текст]" custT="1"/>
      <dgm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29478-E5C6-4F21-8655-F1C665340023}" type="parTrans" cxnId="{28E2B853-AD76-41F9-A14E-8191BDCF5E91}">
      <dgm:prSet/>
      <dgm:spPr/>
      <dgm:t>
        <a:bodyPr/>
        <a:lstStyle/>
        <a:p>
          <a:endParaRPr lang="ru-RU"/>
        </a:p>
      </dgm:t>
    </dgm:pt>
    <dgm:pt modelId="{74B9CE05-838E-41B2-BACC-4FA05FFEAFC8}" type="sibTrans" cxnId="{28E2B853-AD76-41F9-A14E-8191BDCF5E91}">
      <dgm:prSet/>
      <dgm:spPr/>
      <dgm:t>
        <a:bodyPr/>
        <a:lstStyle/>
        <a:p>
          <a:endParaRPr lang="ru-RU"/>
        </a:p>
      </dgm:t>
    </dgm:pt>
    <dgm:pt modelId="{272C4FBE-CDF4-4FCB-812B-58DBD4D97BA9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07CD8-45A3-49CE-9A0C-E82C54FADB20}" type="parTrans" cxnId="{67CA7E11-B6D9-4E36-BE67-9E64605AC4F5}">
      <dgm:prSet/>
      <dgm:spPr/>
      <dgm:t>
        <a:bodyPr/>
        <a:lstStyle/>
        <a:p>
          <a:endParaRPr lang="ru-RU"/>
        </a:p>
      </dgm:t>
    </dgm:pt>
    <dgm:pt modelId="{30F138EE-E27F-4F02-A02D-CED885F0E18C}" type="sibTrans" cxnId="{67CA7E11-B6D9-4E36-BE67-9E64605AC4F5}">
      <dgm:prSet/>
      <dgm:spPr/>
      <dgm:t>
        <a:bodyPr/>
        <a:lstStyle/>
        <a:p>
          <a:endParaRPr lang="ru-RU"/>
        </a:p>
      </dgm:t>
    </dgm:pt>
    <dgm:pt modelId="{F0F8885D-E875-4447-8D5C-14DC917CF12C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имеет 12 летнюю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историю,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выполняет государственное задание в условиях дневного и круглосуточного стационара по медицинской реабилитации в рамках Территориальной программы государственных гарантий Ставропольского края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6B060-F6D7-4F19-B0BA-003D49D4CC00}" type="parTrans" cxnId="{D9BB5DE5-4D5E-4E4E-903E-95A1218B1067}">
      <dgm:prSet/>
      <dgm:spPr/>
      <dgm:t>
        <a:bodyPr/>
        <a:lstStyle/>
        <a:p>
          <a:endParaRPr lang="ru-RU"/>
        </a:p>
      </dgm:t>
    </dgm:pt>
    <dgm:pt modelId="{54EA4BD7-5C3E-46AD-B3C6-7CCE3E7EC2A4}" type="sibTrans" cxnId="{D9BB5DE5-4D5E-4E4E-903E-95A1218B1067}">
      <dgm:prSet/>
      <dgm:spPr/>
      <dgm:t>
        <a:bodyPr/>
        <a:lstStyle/>
        <a:p>
          <a:endParaRPr lang="ru-RU"/>
        </a:p>
      </dgm:t>
    </dgm:pt>
    <dgm:pt modelId="{D31DA96E-0CEB-4ABA-B0A9-BAFA4BAE1318}">
      <dgm:prSet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имеет кредиторской задолженности, имеет стабильный квалифицированный кадровый ресурс, оснащен современным реабилитационным оборудованием</a:t>
          </a:r>
        </a:p>
      </dgm:t>
    </dgm:pt>
    <dgm:pt modelId="{3D4EAC56-8491-4ECC-A063-793F4497CB39}" type="parTrans" cxnId="{A08A7A65-3FF8-42A8-BEEB-5DB7866735E3}">
      <dgm:prSet/>
      <dgm:spPr/>
      <dgm:t>
        <a:bodyPr/>
        <a:lstStyle/>
        <a:p>
          <a:endParaRPr lang="ru-RU"/>
        </a:p>
      </dgm:t>
    </dgm:pt>
    <dgm:pt modelId="{3B21D9A1-6DD4-4915-9D4D-AD3CA5470FC4}" type="sibTrans" cxnId="{A08A7A65-3FF8-42A8-BEEB-5DB7866735E3}">
      <dgm:prSet/>
      <dgm:spPr/>
      <dgm:t>
        <a:bodyPr/>
        <a:lstStyle/>
        <a:p>
          <a:endParaRPr lang="ru-RU"/>
        </a:p>
      </dgm:t>
    </dgm:pt>
    <dgm:pt modelId="{2A5494CF-17BF-414A-AD5A-3CC30CF846B4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Миссия учреждения – оказание высококвалифицированной специализированной медицинской помощи по медицинской реабилитации взрослому населению Ставропольского края.</a:t>
          </a:r>
        </a:p>
      </dgm:t>
    </dgm:pt>
    <dgm:pt modelId="{301329AD-C583-4BA0-A123-AEF394607152}" type="parTrans" cxnId="{55144247-FFAD-47F1-92EB-50CBA5965222}">
      <dgm:prSet/>
      <dgm:spPr/>
      <dgm:t>
        <a:bodyPr/>
        <a:lstStyle/>
        <a:p>
          <a:endParaRPr lang="ru-RU"/>
        </a:p>
      </dgm:t>
    </dgm:pt>
    <dgm:pt modelId="{A92B4F82-4D8B-4BDF-B5DC-B2F01B834640}" type="sibTrans" cxnId="{55144247-FFAD-47F1-92EB-50CBA5965222}">
      <dgm:prSet/>
      <dgm:spPr/>
      <dgm:t>
        <a:bodyPr/>
        <a:lstStyle/>
        <a:p>
          <a:endParaRPr lang="ru-RU"/>
        </a:p>
      </dgm:t>
    </dgm:pt>
    <dgm:pt modelId="{2D16F12D-1780-4F4D-97A9-7BB0D2DDE490}" type="pres">
      <dgm:prSet presAssocID="{21722DCD-53F0-4AE2-86AE-F6BE40ADC2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72965-69DC-41FE-8DB6-F0A5E13BB88E}" type="pres">
      <dgm:prSet presAssocID="{D0E9367C-712F-4C44-AFD6-CCA2CD4C1763}" presName="composite" presStyleCnt="0"/>
      <dgm:spPr/>
    </dgm:pt>
    <dgm:pt modelId="{001213DB-004F-4E50-96E0-359BE038BD74}" type="pres">
      <dgm:prSet presAssocID="{D0E9367C-712F-4C44-AFD6-CCA2CD4C17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D66AA-192D-4C30-BA29-2F0E374FFE1D}" type="pres">
      <dgm:prSet presAssocID="{D0E9367C-712F-4C44-AFD6-CCA2CD4C17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3F872-A335-4CFA-B46C-9F0D8722FC70}" type="pres">
      <dgm:prSet presAssocID="{94605713-8B66-48D2-A654-C87D2D78807E}" presName="sp" presStyleCnt="0"/>
      <dgm:spPr/>
    </dgm:pt>
    <dgm:pt modelId="{B0F1C536-C3CC-4A82-B2C7-D8A1FB5F5E1C}" type="pres">
      <dgm:prSet presAssocID="{5D57FF92-1552-450E-84C8-53B974DF95C4}" presName="composite" presStyleCnt="0"/>
      <dgm:spPr/>
    </dgm:pt>
    <dgm:pt modelId="{452D95C7-C508-478C-8A4C-6D0BE4EF7587}" type="pres">
      <dgm:prSet presAssocID="{5D57FF92-1552-450E-84C8-53B974DF95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CD48D-75A4-47E3-89AC-4DAB379ECFD8}" type="pres">
      <dgm:prSet presAssocID="{5D57FF92-1552-450E-84C8-53B974DF95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CB43-A6B0-45D5-98C6-DCA3E786774E}" type="pres">
      <dgm:prSet presAssocID="{3371E379-DF24-43DB-ACFC-B89F0CE1A1B5}" presName="sp" presStyleCnt="0"/>
      <dgm:spPr/>
    </dgm:pt>
    <dgm:pt modelId="{E2B50307-FD2F-4A55-82ED-69A8303A342D}" type="pres">
      <dgm:prSet presAssocID="{11096FA3-1E9E-4E41-A133-6AFFFA9DE87F}" presName="composite" presStyleCnt="0"/>
      <dgm:spPr/>
    </dgm:pt>
    <dgm:pt modelId="{B4CBA744-8909-4329-87B5-1BFBE8681058}" type="pres">
      <dgm:prSet presAssocID="{11096FA3-1E9E-4E41-A133-6AFFFA9DE87F}" presName="parentText" presStyleLbl="alignNode1" presStyleIdx="2" presStyleCnt="3" custLinFactNeighborX="-4712" custLinFactNeighborY="-18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F209-7E05-40BF-915D-59AD79B7CC86}" type="pres">
      <dgm:prSet presAssocID="{11096FA3-1E9E-4E41-A133-6AFFFA9DE8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BB5DE5-4D5E-4E4E-903E-95A1218B1067}" srcId="{D0E9367C-712F-4C44-AFD6-CCA2CD4C1763}" destId="{F0F8885D-E875-4447-8D5C-14DC917CF12C}" srcOrd="1" destOrd="0" parTransId="{D286B060-F6D7-4F19-B0BA-003D49D4CC00}" sibTransId="{54EA4BD7-5C3E-46AD-B3C6-7CCE3E7EC2A4}"/>
    <dgm:cxn modelId="{FCEB300D-AEAD-4486-AC58-238AE4C1523B}" srcId="{21722DCD-53F0-4AE2-86AE-F6BE40ADC2EC}" destId="{5D57FF92-1552-450E-84C8-53B974DF95C4}" srcOrd="1" destOrd="0" parTransId="{C625BC0C-1A85-445D-8628-B8B9F9B80A4A}" sibTransId="{3371E379-DF24-43DB-ACFC-B89F0CE1A1B5}"/>
    <dgm:cxn modelId="{67CA7E11-B6D9-4E36-BE67-9E64605AC4F5}" srcId="{11096FA3-1E9E-4E41-A133-6AFFFA9DE87F}" destId="{272C4FBE-CDF4-4FCB-812B-58DBD4D97BA9}" srcOrd="0" destOrd="0" parTransId="{5A007CD8-45A3-49CE-9A0C-E82C54FADB20}" sibTransId="{30F138EE-E27F-4F02-A02D-CED885F0E18C}"/>
    <dgm:cxn modelId="{2C6C1D47-CC8F-4FA2-A740-735CC9AE3004}" srcId="{21722DCD-53F0-4AE2-86AE-F6BE40ADC2EC}" destId="{D0E9367C-712F-4C44-AFD6-CCA2CD4C1763}" srcOrd="0" destOrd="0" parTransId="{15FAD414-1521-4779-80F0-80770C718EC2}" sibTransId="{94605713-8B66-48D2-A654-C87D2D78807E}"/>
    <dgm:cxn modelId="{4589443E-CBF2-4381-90C5-2520A000CA87}" srcId="{5D57FF92-1552-450E-84C8-53B974DF95C4}" destId="{CD38E416-851B-4360-94D5-441BA7D1C261}" srcOrd="0" destOrd="0" parTransId="{79196F7A-39B6-4F66-8631-721AC739D860}" sibTransId="{82880212-9386-43AD-A17D-0802741819BB}"/>
    <dgm:cxn modelId="{5ECFE9E2-D017-46FD-AF60-4E36A71BCF69}" type="presOf" srcId="{D31DA96E-0CEB-4ABA-B0A9-BAFA4BAE1318}" destId="{951CD48D-75A4-47E3-89AC-4DAB379ECFD8}" srcOrd="0" destOrd="1" presId="urn:microsoft.com/office/officeart/2005/8/layout/chevron2"/>
    <dgm:cxn modelId="{FFBC2BE1-2C68-4FEF-940D-5E692716BEEA}" type="presOf" srcId="{CD38E416-851B-4360-94D5-441BA7D1C261}" destId="{951CD48D-75A4-47E3-89AC-4DAB379ECFD8}" srcOrd="0" destOrd="0" presId="urn:microsoft.com/office/officeart/2005/8/layout/chevron2"/>
    <dgm:cxn modelId="{C6D3772F-CFBE-49B3-9F3C-4BFBDFBCC69D}" type="presOf" srcId="{5D57FF92-1552-450E-84C8-53B974DF95C4}" destId="{452D95C7-C508-478C-8A4C-6D0BE4EF7587}" srcOrd="0" destOrd="0" presId="urn:microsoft.com/office/officeart/2005/8/layout/chevron2"/>
    <dgm:cxn modelId="{81AB7451-EE58-4949-BFF2-F9D799A81CED}" type="presOf" srcId="{272C4FBE-CDF4-4FCB-812B-58DBD4D97BA9}" destId="{323EF209-7E05-40BF-915D-59AD79B7CC86}" srcOrd="0" destOrd="0" presId="urn:microsoft.com/office/officeart/2005/8/layout/chevron2"/>
    <dgm:cxn modelId="{DF01ECF8-C8FE-487F-BE04-3DA281168781}" type="presOf" srcId="{D0B20FE0-D14A-42DA-ADCE-E6AE1948ED48}" destId="{716D66AA-192D-4C30-BA29-2F0E374FFE1D}" srcOrd="0" destOrd="0" presId="urn:microsoft.com/office/officeart/2005/8/layout/chevron2"/>
    <dgm:cxn modelId="{93AA7C4E-8820-41AD-A9E8-40FCC7CC3C4B}" type="presOf" srcId="{21722DCD-53F0-4AE2-86AE-F6BE40ADC2EC}" destId="{2D16F12D-1780-4F4D-97A9-7BB0D2DDE490}" srcOrd="0" destOrd="0" presId="urn:microsoft.com/office/officeart/2005/8/layout/chevron2"/>
    <dgm:cxn modelId="{7D6C19A8-91D9-4387-A8C6-77B41B91EAB0}" type="presOf" srcId="{11096FA3-1E9E-4E41-A133-6AFFFA9DE87F}" destId="{B4CBA744-8909-4329-87B5-1BFBE8681058}" srcOrd="0" destOrd="0" presId="urn:microsoft.com/office/officeart/2005/8/layout/chevron2"/>
    <dgm:cxn modelId="{55144247-FFAD-47F1-92EB-50CBA5965222}" srcId="{11096FA3-1E9E-4E41-A133-6AFFFA9DE87F}" destId="{2A5494CF-17BF-414A-AD5A-3CC30CF846B4}" srcOrd="1" destOrd="0" parTransId="{301329AD-C583-4BA0-A123-AEF394607152}" sibTransId="{A92B4F82-4D8B-4BDF-B5DC-B2F01B834640}"/>
    <dgm:cxn modelId="{A08A7A65-3FF8-42A8-BEEB-5DB7866735E3}" srcId="{5D57FF92-1552-450E-84C8-53B974DF95C4}" destId="{D31DA96E-0CEB-4ABA-B0A9-BAFA4BAE1318}" srcOrd="1" destOrd="0" parTransId="{3D4EAC56-8491-4ECC-A063-793F4497CB39}" sibTransId="{3B21D9A1-6DD4-4915-9D4D-AD3CA5470FC4}"/>
    <dgm:cxn modelId="{892BC818-8B4B-45D6-9134-89684A4A4B9E}" srcId="{D0E9367C-712F-4C44-AFD6-CCA2CD4C1763}" destId="{D0B20FE0-D14A-42DA-ADCE-E6AE1948ED48}" srcOrd="0" destOrd="0" parTransId="{A6E090E9-B41F-47EA-B11B-E8743B9151F1}" sibTransId="{FEF82477-7DA7-46EB-B534-A56097C704D9}"/>
    <dgm:cxn modelId="{232079AA-1AA2-4A0F-BA99-26C70FE7C41D}" type="presOf" srcId="{2A5494CF-17BF-414A-AD5A-3CC30CF846B4}" destId="{323EF209-7E05-40BF-915D-59AD79B7CC86}" srcOrd="0" destOrd="1" presId="urn:microsoft.com/office/officeart/2005/8/layout/chevron2"/>
    <dgm:cxn modelId="{F49B42D4-1AAB-47FE-A7E7-041DCBB17175}" type="presOf" srcId="{F0F8885D-E875-4447-8D5C-14DC917CF12C}" destId="{716D66AA-192D-4C30-BA29-2F0E374FFE1D}" srcOrd="0" destOrd="1" presId="urn:microsoft.com/office/officeart/2005/8/layout/chevron2"/>
    <dgm:cxn modelId="{28E2B853-AD76-41F9-A14E-8191BDCF5E91}" srcId="{21722DCD-53F0-4AE2-86AE-F6BE40ADC2EC}" destId="{11096FA3-1E9E-4E41-A133-6AFFFA9DE87F}" srcOrd="2" destOrd="0" parTransId="{79829478-E5C6-4F21-8655-F1C665340023}" sibTransId="{74B9CE05-838E-41B2-BACC-4FA05FFEAFC8}"/>
    <dgm:cxn modelId="{5798216E-A78C-4E4E-930F-A79EDEC981B8}" type="presOf" srcId="{D0E9367C-712F-4C44-AFD6-CCA2CD4C1763}" destId="{001213DB-004F-4E50-96E0-359BE038BD74}" srcOrd="0" destOrd="0" presId="urn:microsoft.com/office/officeart/2005/8/layout/chevron2"/>
    <dgm:cxn modelId="{7CE6D08C-48F0-4D49-92AD-514DA8E78F10}" type="presParOf" srcId="{2D16F12D-1780-4F4D-97A9-7BB0D2DDE490}" destId="{AB272965-69DC-41FE-8DB6-F0A5E13BB88E}" srcOrd="0" destOrd="0" presId="urn:microsoft.com/office/officeart/2005/8/layout/chevron2"/>
    <dgm:cxn modelId="{719CB728-3656-43DC-85FD-E4C549693557}" type="presParOf" srcId="{AB272965-69DC-41FE-8DB6-F0A5E13BB88E}" destId="{001213DB-004F-4E50-96E0-359BE038BD74}" srcOrd="0" destOrd="0" presId="urn:microsoft.com/office/officeart/2005/8/layout/chevron2"/>
    <dgm:cxn modelId="{87795EA2-0739-449F-9D6F-CCECB6292F38}" type="presParOf" srcId="{AB272965-69DC-41FE-8DB6-F0A5E13BB88E}" destId="{716D66AA-192D-4C30-BA29-2F0E374FFE1D}" srcOrd="1" destOrd="0" presId="urn:microsoft.com/office/officeart/2005/8/layout/chevron2"/>
    <dgm:cxn modelId="{C0B5681A-F4A5-453B-9D1F-D6F65DF1D523}" type="presParOf" srcId="{2D16F12D-1780-4F4D-97A9-7BB0D2DDE490}" destId="{E933F872-A335-4CFA-B46C-9F0D8722FC70}" srcOrd="1" destOrd="0" presId="urn:microsoft.com/office/officeart/2005/8/layout/chevron2"/>
    <dgm:cxn modelId="{B6F52A94-FDA4-4248-9C69-9A003440BFF5}" type="presParOf" srcId="{2D16F12D-1780-4F4D-97A9-7BB0D2DDE490}" destId="{B0F1C536-C3CC-4A82-B2C7-D8A1FB5F5E1C}" srcOrd="2" destOrd="0" presId="urn:microsoft.com/office/officeart/2005/8/layout/chevron2"/>
    <dgm:cxn modelId="{5A24EB64-DAE6-4809-880B-28CA7308610D}" type="presParOf" srcId="{B0F1C536-C3CC-4A82-B2C7-D8A1FB5F5E1C}" destId="{452D95C7-C508-478C-8A4C-6D0BE4EF7587}" srcOrd="0" destOrd="0" presId="urn:microsoft.com/office/officeart/2005/8/layout/chevron2"/>
    <dgm:cxn modelId="{94D61D3A-79BF-43E3-8640-FCC025E23EC9}" type="presParOf" srcId="{B0F1C536-C3CC-4A82-B2C7-D8A1FB5F5E1C}" destId="{951CD48D-75A4-47E3-89AC-4DAB379ECFD8}" srcOrd="1" destOrd="0" presId="urn:microsoft.com/office/officeart/2005/8/layout/chevron2"/>
    <dgm:cxn modelId="{0608DAB1-602A-4F6C-98CC-DCB7FB073B41}" type="presParOf" srcId="{2D16F12D-1780-4F4D-97A9-7BB0D2DDE490}" destId="{EFB0CB43-A6B0-45D5-98C6-DCA3E786774E}" srcOrd="3" destOrd="0" presId="urn:microsoft.com/office/officeart/2005/8/layout/chevron2"/>
    <dgm:cxn modelId="{2A89EE2B-187A-4325-8DA0-5CFDA8E5250F}" type="presParOf" srcId="{2D16F12D-1780-4F4D-97A9-7BB0D2DDE490}" destId="{E2B50307-FD2F-4A55-82ED-69A8303A342D}" srcOrd="4" destOrd="0" presId="urn:microsoft.com/office/officeart/2005/8/layout/chevron2"/>
    <dgm:cxn modelId="{9F341ABB-C64C-4570-81FD-A7A5871772F7}" type="presParOf" srcId="{E2B50307-FD2F-4A55-82ED-69A8303A342D}" destId="{B4CBA744-8909-4329-87B5-1BFBE8681058}" srcOrd="0" destOrd="0" presId="urn:microsoft.com/office/officeart/2005/8/layout/chevron2"/>
    <dgm:cxn modelId="{D111AED3-2439-4BCA-B8C3-D500E87B1EFB}" type="presParOf" srcId="{E2B50307-FD2F-4A55-82ED-69A8303A342D}" destId="{323EF209-7E05-40BF-915D-59AD79B7CC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722DCD-53F0-4AE2-86AE-F6BE40ADC2E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9367C-712F-4C44-AFD6-CCA2CD4C1763}">
      <dgm:prSet phldrT="[Текст]" custT="1"/>
      <dgm:spPr>
        <a:solidFill>
          <a:schemeClr val="bg2">
            <a:lumMod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AD414-1521-4779-80F0-80770C718EC2}" type="parTrans" cxnId="{2C6C1D47-CC8F-4FA2-A740-735CC9AE3004}">
      <dgm:prSet/>
      <dgm:spPr/>
      <dgm:t>
        <a:bodyPr/>
        <a:lstStyle/>
        <a:p>
          <a:endParaRPr lang="ru-RU"/>
        </a:p>
      </dgm:t>
    </dgm:pt>
    <dgm:pt modelId="{94605713-8B66-48D2-A654-C87D2D78807E}" type="sibTrans" cxnId="{2C6C1D47-CC8F-4FA2-A740-735CC9AE3004}">
      <dgm:prSet/>
      <dgm:spPr/>
      <dgm:t>
        <a:bodyPr/>
        <a:lstStyle/>
        <a:p>
          <a:endParaRPr lang="ru-RU"/>
        </a:p>
      </dgm:t>
    </dgm:pt>
    <dgm:pt modelId="{D0B20FE0-D14A-42DA-ADCE-E6AE1948ED48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090E9-B41F-47EA-B11B-E8743B9151F1}" type="parTrans" cxnId="{892BC818-8B4B-45D6-9134-89684A4A4B9E}">
      <dgm:prSet/>
      <dgm:spPr/>
      <dgm:t>
        <a:bodyPr/>
        <a:lstStyle/>
        <a:p>
          <a:endParaRPr lang="ru-RU"/>
        </a:p>
      </dgm:t>
    </dgm:pt>
    <dgm:pt modelId="{FEF82477-7DA7-46EB-B534-A56097C704D9}" type="sibTrans" cxnId="{892BC818-8B4B-45D6-9134-89684A4A4B9E}">
      <dgm:prSet/>
      <dgm:spPr/>
      <dgm:t>
        <a:bodyPr/>
        <a:lstStyle/>
        <a:p>
          <a:endParaRPr lang="ru-RU"/>
        </a:p>
      </dgm:t>
    </dgm:pt>
    <dgm:pt modelId="{5D57FF92-1552-450E-84C8-53B974DF95C4}">
      <dgm:prSet phldrT="[Текст]" custT="1"/>
      <dgm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5BC0C-1A85-445D-8628-B8B9F9B80A4A}" type="parTrans" cxnId="{FCEB300D-AEAD-4486-AC58-238AE4C1523B}">
      <dgm:prSet/>
      <dgm:spPr/>
      <dgm:t>
        <a:bodyPr/>
        <a:lstStyle/>
        <a:p>
          <a:endParaRPr lang="ru-RU"/>
        </a:p>
      </dgm:t>
    </dgm:pt>
    <dgm:pt modelId="{3371E379-DF24-43DB-ACFC-B89F0CE1A1B5}" type="sibTrans" cxnId="{FCEB300D-AEAD-4486-AC58-238AE4C1523B}">
      <dgm:prSet/>
      <dgm:spPr/>
      <dgm:t>
        <a:bodyPr/>
        <a:lstStyle/>
        <a:p>
          <a:endParaRPr lang="ru-RU"/>
        </a:p>
      </dgm:t>
    </dgm:pt>
    <dgm:pt modelId="{CD38E416-851B-4360-94D5-441BA7D1C26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96F7A-39B6-4F66-8631-721AC739D860}" type="parTrans" cxnId="{4589443E-CBF2-4381-90C5-2520A000CA87}">
      <dgm:prSet/>
      <dgm:spPr/>
      <dgm:t>
        <a:bodyPr/>
        <a:lstStyle/>
        <a:p>
          <a:endParaRPr lang="ru-RU"/>
        </a:p>
      </dgm:t>
    </dgm:pt>
    <dgm:pt modelId="{82880212-9386-43AD-A17D-0802741819BB}" type="sibTrans" cxnId="{4589443E-CBF2-4381-90C5-2520A000CA87}">
      <dgm:prSet/>
      <dgm:spPr/>
      <dgm:t>
        <a:bodyPr/>
        <a:lstStyle/>
        <a:p>
          <a:endParaRPr lang="ru-RU"/>
        </a:p>
      </dgm:t>
    </dgm:pt>
    <dgm:pt modelId="{11096FA3-1E9E-4E41-A133-6AFFFA9DE87F}">
      <dgm:prSet phldrT="[Текст]" custT="1"/>
      <dgm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29478-E5C6-4F21-8655-F1C665340023}" type="parTrans" cxnId="{28E2B853-AD76-41F9-A14E-8191BDCF5E91}">
      <dgm:prSet/>
      <dgm:spPr/>
      <dgm:t>
        <a:bodyPr/>
        <a:lstStyle/>
        <a:p>
          <a:endParaRPr lang="ru-RU"/>
        </a:p>
      </dgm:t>
    </dgm:pt>
    <dgm:pt modelId="{74B9CE05-838E-41B2-BACC-4FA05FFEAFC8}" type="sibTrans" cxnId="{28E2B853-AD76-41F9-A14E-8191BDCF5E91}">
      <dgm:prSet/>
      <dgm:spPr/>
      <dgm:t>
        <a:bodyPr/>
        <a:lstStyle/>
        <a:p>
          <a:endParaRPr lang="ru-RU"/>
        </a:p>
      </dgm:t>
    </dgm:pt>
    <dgm:pt modelId="{272C4FBE-CDF4-4FCB-812B-58DBD4D97BA9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управления -обеспечение в   экономическом и организационном отношениях взаимосвязанное единство всех структурных подразделений, наилучшим образом использование материальных и трудовых ресурсов</a:t>
          </a:r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07CD8-45A3-49CE-9A0C-E82C54FADB20}" type="parTrans" cxnId="{67CA7E11-B6D9-4E36-BE67-9E64605AC4F5}">
      <dgm:prSet/>
      <dgm:spPr/>
      <dgm:t>
        <a:bodyPr/>
        <a:lstStyle/>
        <a:p>
          <a:endParaRPr lang="ru-RU"/>
        </a:p>
      </dgm:t>
    </dgm:pt>
    <dgm:pt modelId="{30F138EE-E27F-4F02-A02D-CED885F0E18C}" type="sibTrans" cxnId="{67CA7E11-B6D9-4E36-BE67-9E64605AC4F5}">
      <dgm:prSet/>
      <dgm:spPr/>
      <dgm:t>
        <a:bodyPr/>
        <a:lstStyle/>
        <a:p>
          <a:endParaRPr lang="ru-RU"/>
        </a:p>
      </dgm:t>
    </dgm:pt>
    <dgm:pt modelId="{AB5C9718-3CFE-481F-BE18-FEE744304CC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Организационная структура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имеет в основном линейно-функциональный характер </a:t>
          </a:r>
        </a:p>
      </dgm:t>
    </dgm:pt>
    <dgm:pt modelId="{D9319A99-EFE6-46B8-9DAF-CA7655FA8D56}" type="parTrans" cxnId="{5A3528AC-80C1-45F6-BF1F-EDA0CF9A67EA}">
      <dgm:prSet/>
      <dgm:spPr/>
      <dgm:t>
        <a:bodyPr/>
        <a:lstStyle/>
        <a:p>
          <a:endParaRPr lang="ru-RU"/>
        </a:p>
      </dgm:t>
    </dgm:pt>
    <dgm:pt modelId="{957B07BF-F985-45E4-A733-D44CBEC18878}" type="sibTrans" cxnId="{5A3528AC-80C1-45F6-BF1F-EDA0CF9A67EA}">
      <dgm:prSet/>
      <dgm:spPr/>
      <dgm:t>
        <a:bodyPr/>
        <a:lstStyle/>
        <a:p>
          <a:endParaRPr lang="ru-RU"/>
        </a:p>
      </dgm:t>
    </dgm:pt>
    <dgm:pt modelId="{6C1C001C-6339-41C2-8D52-2172ADD779D8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Организационная структура управления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3BBE3-F9EE-4715-AB9F-03B3725AE89C}" type="parTrans" cxnId="{3536E878-8F2E-414B-A6AF-394E79F30857}">
      <dgm:prSet/>
      <dgm:spPr/>
      <dgm:t>
        <a:bodyPr/>
        <a:lstStyle/>
        <a:p>
          <a:endParaRPr lang="ru-RU"/>
        </a:p>
      </dgm:t>
    </dgm:pt>
    <dgm:pt modelId="{415DA9AF-8872-4E58-980B-AA5D29095F9C}" type="sibTrans" cxnId="{3536E878-8F2E-414B-A6AF-394E79F30857}">
      <dgm:prSet/>
      <dgm:spPr/>
      <dgm:t>
        <a:bodyPr/>
        <a:lstStyle/>
        <a:p>
          <a:endParaRPr lang="ru-RU"/>
        </a:p>
      </dgm:t>
    </dgm:pt>
    <dgm:pt modelId="{2D16F12D-1780-4F4D-97A9-7BB0D2DDE490}" type="pres">
      <dgm:prSet presAssocID="{21722DCD-53F0-4AE2-86AE-F6BE40ADC2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72965-69DC-41FE-8DB6-F0A5E13BB88E}" type="pres">
      <dgm:prSet presAssocID="{D0E9367C-712F-4C44-AFD6-CCA2CD4C1763}" presName="composite" presStyleCnt="0"/>
      <dgm:spPr/>
    </dgm:pt>
    <dgm:pt modelId="{001213DB-004F-4E50-96E0-359BE038BD74}" type="pres">
      <dgm:prSet presAssocID="{D0E9367C-712F-4C44-AFD6-CCA2CD4C17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D66AA-192D-4C30-BA29-2F0E374FFE1D}" type="pres">
      <dgm:prSet presAssocID="{D0E9367C-712F-4C44-AFD6-CCA2CD4C17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3F872-A335-4CFA-B46C-9F0D8722FC70}" type="pres">
      <dgm:prSet presAssocID="{94605713-8B66-48D2-A654-C87D2D78807E}" presName="sp" presStyleCnt="0"/>
      <dgm:spPr/>
    </dgm:pt>
    <dgm:pt modelId="{B0F1C536-C3CC-4A82-B2C7-D8A1FB5F5E1C}" type="pres">
      <dgm:prSet presAssocID="{5D57FF92-1552-450E-84C8-53B974DF95C4}" presName="composite" presStyleCnt="0"/>
      <dgm:spPr/>
    </dgm:pt>
    <dgm:pt modelId="{452D95C7-C508-478C-8A4C-6D0BE4EF7587}" type="pres">
      <dgm:prSet presAssocID="{5D57FF92-1552-450E-84C8-53B974DF95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CD48D-75A4-47E3-89AC-4DAB379ECFD8}" type="pres">
      <dgm:prSet presAssocID="{5D57FF92-1552-450E-84C8-53B974DF95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CB43-A6B0-45D5-98C6-DCA3E786774E}" type="pres">
      <dgm:prSet presAssocID="{3371E379-DF24-43DB-ACFC-B89F0CE1A1B5}" presName="sp" presStyleCnt="0"/>
      <dgm:spPr/>
    </dgm:pt>
    <dgm:pt modelId="{E2B50307-FD2F-4A55-82ED-69A8303A342D}" type="pres">
      <dgm:prSet presAssocID="{11096FA3-1E9E-4E41-A133-6AFFFA9DE87F}" presName="composite" presStyleCnt="0"/>
      <dgm:spPr/>
    </dgm:pt>
    <dgm:pt modelId="{B4CBA744-8909-4329-87B5-1BFBE8681058}" type="pres">
      <dgm:prSet presAssocID="{11096FA3-1E9E-4E41-A133-6AFFFA9DE87F}" presName="parentText" presStyleLbl="alignNode1" presStyleIdx="2" presStyleCnt="3" custLinFactNeighborX="-4712" custLinFactNeighborY="-18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F209-7E05-40BF-915D-59AD79B7CC86}" type="pres">
      <dgm:prSet presAssocID="{11096FA3-1E9E-4E41-A133-6AFFFA9DE8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B300D-AEAD-4486-AC58-238AE4C1523B}" srcId="{21722DCD-53F0-4AE2-86AE-F6BE40ADC2EC}" destId="{5D57FF92-1552-450E-84C8-53B974DF95C4}" srcOrd="1" destOrd="0" parTransId="{C625BC0C-1A85-445D-8628-B8B9F9B80A4A}" sibTransId="{3371E379-DF24-43DB-ACFC-B89F0CE1A1B5}"/>
    <dgm:cxn modelId="{5798216E-A78C-4E4E-930F-A79EDEC981B8}" type="presOf" srcId="{D0E9367C-712F-4C44-AFD6-CCA2CD4C1763}" destId="{001213DB-004F-4E50-96E0-359BE038BD74}" srcOrd="0" destOrd="0" presId="urn:microsoft.com/office/officeart/2005/8/layout/chevron2"/>
    <dgm:cxn modelId="{2C6C1D47-CC8F-4FA2-A740-735CC9AE3004}" srcId="{21722DCD-53F0-4AE2-86AE-F6BE40ADC2EC}" destId="{D0E9367C-712F-4C44-AFD6-CCA2CD4C1763}" srcOrd="0" destOrd="0" parTransId="{15FAD414-1521-4779-80F0-80770C718EC2}" sibTransId="{94605713-8B66-48D2-A654-C87D2D78807E}"/>
    <dgm:cxn modelId="{93AA7C4E-8820-41AD-A9E8-40FCC7CC3C4B}" type="presOf" srcId="{21722DCD-53F0-4AE2-86AE-F6BE40ADC2EC}" destId="{2D16F12D-1780-4F4D-97A9-7BB0D2DDE490}" srcOrd="0" destOrd="0" presId="urn:microsoft.com/office/officeart/2005/8/layout/chevron2"/>
    <dgm:cxn modelId="{3536E878-8F2E-414B-A6AF-394E79F30857}" srcId="{5D57FF92-1552-450E-84C8-53B974DF95C4}" destId="{6C1C001C-6339-41C2-8D52-2172ADD779D8}" srcOrd="1" destOrd="0" parTransId="{EBB3BBE3-F9EE-4715-AB9F-03B3725AE89C}" sibTransId="{415DA9AF-8872-4E58-980B-AA5D29095F9C}"/>
    <dgm:cxn modelId="{FE8F8400-447E-42AB-AC27-682CD7D4F015}" type="presOf" srcId="{6C1C001C-6339-41C2-8D52-2172ADD779D8}" destId="{951CD48D-75A4-47E3-89AC-4DAB379ECFD8}" srcOrd="0" destOrd="1" presId="urn:microsoft.com/office/officeart/2005/8/layout/chevron2"/>
    <dgm:cxn modelId="{28E2B853-AD76-41F9-A14E-8191BDCF5E91}" srcId="{21722DCD-53F0-4AE2-86AE-F6BE40ADC2EC}" destId="{11096FA3-1E9E-4E41-A133-6AFFFA9DE87F}" srcOrd="2" destOrd="0" parTransId="{79829478-E5C6-4F21-8655-F1C665340023}" sibTransId="{74B9CE05-838E-41B2-BACC-4FA05FFEAFC8}"/>
    <dgm:cxn modelId="{5A3528AC-80C1-45F6-BF1F-EDA0CF9A67EA}" srcId="{D0E9367C-712F-4C44-AFD6-CCA2CD4C1763}" destId="{AB5C9718-3CFE-481F-BE18-FEE744304CCC}" srcOrd="1" destOrd="0" parTransId="{D9319A99-EFE6-46B8-9DAF-CA7655FA8D56}" sibTransId="{957B07BF-F985-45E4-A733-D44CBEC18878}"/>
    <dgm:cxn modelId="{7D6C19A8-91D9-4387-A8C6-77B41B91EAB0}" type="presOf" srcId="{11096FA3-1E9E-4E41-A133-6AFFFA9DE87F}" destId="{B4CBA744-8909-4329-87B5-1BFBE8681058}" srcOrd="0" destOrd="0" presId="urn:microsoft.com/office/officeart/2005/8/layout/chevron2"/>
    <dgm:cxn modelId="{C6D3772F-CFBE-49B3-9F3C-4BFBDFBCC69D}" type="presOf" srcId="{5D57FF92-1552-450E-84C8-53B974DF95C4}" destId="{452D95C7-C508-478C-8A4C-6D0BE4EF7587}" srcOrd="0" destOrd="0" presId="urn:microsoft.com/office/officeart/2005/8/layout/chevron2"/>
    <dgm:cxn modelId="{81AB7451-EE58-4949-BFF2-F9D799A81CED}" type="presOf" srcId="{272C4FBE-CDF4-4FCB-812B-58DBD4D97BA9}" destId="{323EF209-7E05-40BF-915D-59AD79B7CC86}" srcOrd="0" destOrd="0" presId="urn:microsoft.com/office/officeart/2005/8/layout/chevron2"/>
    <dgm:cxn modelId="{892BC818-8B4B-45D6-9134-89684A4A4B9E}" srcId="{D0E9367C-712F-4C44-AFD6-CCA2CD4C1763}" destId="{D0B20FE0-D14A-42DA-ADCE-E6AE1948ED48}" srcOrd="0" destOrd="0" parTransId="{A6E090E9-B41F-47EA-B11B-E8743B9151F1}" sibTransId="{FEF82477-7DA7-46EB-B534-A56097C704D9}"/>
    <dgm:cxn modelId="{FFBC2BE1-2C68-4FEF-940D-5E692716BEEA}" type="presOf" srcId="{CD38E416-851B-4360-94D5-441BA7D1C261}" destId="{951CD48D-75A4-47E3-89AC-4DAB379ECFD8}" srcOrd="0" destOrd="0" presId="urn:microsoft.com/office/officeart/2005/8/layout/chevron2"/>
    <dgm:cxn modelId="{DF01ECF8-C8FE-487F-BE04-3DA281168781}" type="presOf" srcId="{D0B20FE0-D14A-42DA-ADCE-E6AE1948ED48}" destId="{716D66AA-192D-4C30-BA29-2F0E374FFE1D}" srcOrd="0" destOrd="0" presId="urn:microsoft.com/office/officeart/2005/8/layout/chevron2"/>
    <dgm:cxn modelId="{92F8317E-E218-4F8E-8F87-7BFDAD8A03BD}" type="presOf" srcId="{AB5C9718-3CFE-481F-BE18-FEE744304CCC}" destId="{716D66AA-192D-4C30-BA29-2F0E374FFE1D}" srcOrd="0" destOrd="1" presId="urn:microsoft.com/office/officeart/2005/8/layout/chevron2"/>
    <dgm:cxn modelId="{67CA7E11-B6D9-4E36-BE67-9E64605AC4F5}" srcId="{11096FA3-1E9E-4E41-A133-6AFFFA9DE87F}" destId="{272C4FBE-CDF4-4FCB-812B-58DBD4D97BA9}" srcOrd="0" destOrd="0" parTransId="{5A007CD8-45A3-49CE-9A0C-E82C54FADB20}" sibTransId="{30F138EE-E27F-4F02-A02D-CED885F0E18C}"/>
    <dgm:cxn modelId="{4589443E-CBF2-4381-90C5-2520A000CA87}" srcId="{5D57FF92-1552-450E-84C8-53B974DF95C4}" destId="{CD38E416-851B-4360-94D5-441BA7D1C261}" srcOrd="0" destOrd="0" parTransId="{79196F7A-39B6-4F66-8631-721AC739D860}" sibTransId="{82880212-9386-43AD-A17D-0802741819BB}"/>
    <dgm:cxn modelId="{7CE6D08C-48F0-4D49-92AD-514DA8E78F10}" type="presParOf" srcId="{2D16F12D-1780-4F4D-97A9-7BB0D2DDE490}" destId="{AB272965-69DC-41FE-8DB6-F0A5E13BB88E}" srcOrd="0" destOrd="0" presId="urn:microsoft.com/office/officeart/2005/8/layout/chevron2"/>
    <dgm:cxn modelId="{719CB728-3656-43DC-85FD-E4C549693557}" type="presParOf" srcId="{AB272965-69DC-41FE-8DB6-F0A5E13BB88E}" destId="{001213DB-004F-4E50-96E0-359BE038BD74}" srcOrd="0" destOrd="0" presId="urn:microsoft.com/office/officeart/2005/8/layout/chevron2"/>
    <dgm:cxn modelId="{87795EA2-0739-449F-9D6F-CCECB6292F38}" type="presParOf" srcId="{AB272965-69DC-41FE-8DB6-F0A5E13BB88E}" destId="{716D66AA-192D-4C30-BA29-2F0E374FFE1D}" srcOrd="1" destOrd="0" presId="urn:microsoft.com/office/officeart/2005/8/layout/chevron2"/>
    <dgm:cxn modelId="{C0B5681A-F4A5-453B-9D1F-D6F65DF1D523}" type="presParOf" srcId="{2D16F12D-1780-4F4D-97A9-7BB0D2DDE490}" destId="{E933F872-A335-4CFA-B46C-9F0D8722FC70}" srcOrd="1" destOrd="0" presId="urn:microsoft.com/office/officeart/2005/8/layout/chevron2"/>
    <dgm:cxn modelId="{B6F52A94-FDA4-4248-9C69-9A003440BFF5}" type="presParOf" srcId="{2D16F12D-1780-4F4D-97A9-7BB0D2DDE490}" destId="{B0F1C536-C3CC-4A82-B2C7-D8A1FB5F5E1C}" srcOrd="2" destOrd="0" presId="urn:microsoft.com/office/officeart/2005/8/layout/chevron2"/>
    <dgm:cxn modelId="{5A24EB64-DAE6-4809-880B-28CA7308610D}" type="presParOf" srcId="{B0F1C536-C3CC-4A82-B2C7-D8A1FB5F5E1C}" destId="{452D95C7-C508-478C-8A4C-6D0BE4EF7587}" srcOrd="0" destOrd="0" presId="urn:microsoft.com/office/officeart/2005/8/layout/chevron2"/>
    <dgm:cxn modelId="{94D61D3A-79BF-43E3-8640-FCC025E23EC9}" type="presParOf" srcId="{B0F1C536-C3CC-4A82-B2C7-D8A1FB5F5E1C}" destId="{951CD48D-75A4-47E3-89AC-4DAB379ECFD8}" srcOrd="1" destOrd="0" presId="urn:microsoft.com/office/officeart/2005/8/layout/chevron2"/>
    <dgm:cxn modelId="{0608DAB1-602A-4F6C-98CC-DCB7FB073B41}" type="presParOf" srcId="{2D16F12D-1780-4F4D-97A9-7BB0D2DDE490}" destId="{EFB0CB43-A6B0-45D5-98C6-DCA3E786774E}" srcOrd="3" destOrd="0" presId="urn:microsoft.com/office/officeart/2005/8/layout/chevron2"/>
    <dgm:cxn modelId="{2A89EE2B-187A-4325-8DA0-5CFDA8E5250F}" type="presParOf" srcId="{2D16F12D-1780-4F4D-97A9-7BB0D2DDE490}" destId="{E2B50307-FD2F-4A55-82ED-69A8303A342D}" srcOrd="4" destOrd="0" presId="urn:microsoft.com/office/officeart/2005/8/layout/chevron2"/>
    <dgm:cxn modelId="{9F341ABB-C64C-4570-81FD-A7A5871772F7}" type="presParOf" srcId="{E2B50307-FD2F-4A55-82ED-69A8303A342D}" destId="{B4CBA744-8909-4329-87B5-1BFBE8681058}" srcOrd="0" destOrd="0" presId="urn:microsoft.com/office/officeart/2005/8/layout/chevron2"/>
    <dgm:cxn modelId="{D111AED3-2439-4BCA-B8C3-D500E87B1EFB}" type="presParOf" srcId="{E2B50307-FD2F-4A55-82ED-69A8303A342D}" destId="{323EF209-7E05-40BF-915D-59AD79B7CC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722DCD-53F0-4AE2-86AE-F6BE40ADC2E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9367C-712F-4C44-AFD6-CCA2CD4C1763}">
      <dgm:prSet phldrT="[Текст]" custT="1"/>
      <dgm:spPr>
        <a:solidFill>
          <a:schemeClr val="bg2">
            <a:lumMod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AD414-1521-4779-80F0-80770C718EC2}" type="parTrans" cxnId="{2C6C1D47-CC8F-4FA2-A740-735CC9AE3004}">
      <dgm:prSet/>
      <dgm:spPr/>
      <dgm:t>
        <a:bodyPr/>
        <a:lstStyle/>
        <a:p>
          <a:endParaRPr lang="ru-RU"/>
        </a:p>
      </dgm:t>
    </dgm:pt>
    <dgm:pt modelId="{94605713-8B66-48D2-A654-C87D2D78807E}" type="sibTrans" cxnId="{2C6C1D47-CC8F-4FA2-A740-735CC9AE3004}">
      <dgm:prSet/>
      <dgm:spPr/>
      <dgm:t>
        <a:bodyPr/>
        <a:lstStyle/>
        <a:p>
          <a:endParaRPr lang="ru-RU"/>
        </a:p>
      </dgm:t>
    </dgm:pt>
    <dgm:pt modelId="{D0B20FE0-D14A-42DA-ADCE-E6AE1948ED48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090E9-B41F-47EA-B11B-E8743B9151F1}" type="parTrans" cxnId="{892BC818-8B4B-45D6-9134-89684A4A4B9E}">
      <dgm:prSet/>
      <dgm:spPr/>
      <dgm:t>
        <a:bodyPr/>
        <a:lstStyle/>
        <a:p>
          <a:endParaRPr lang="ru-RU"/>
        </a:p>
      </dgm:t>
    </dgm:pt>
    <dgm:pt modelId="{FEF82477-7DA7-46EB-B534-A56097C704D9}" type="sibTrans" cxnId="{892BC818-8B4B-45D6-9134-89684A4A4B9E}">
      <dgm:prSet/>
      <dgm:spPr/>
      <dgm:t>
        <a:bodyPr/>
        <a:lstStyle/>
        <a:p>
          <a:endParaRPr lang="ru-RU"/>
        </a:p>
      </dgm:t>
    </dgm:pt>
    <dgm:pt modelId="{5D57FF92-1552-450E-84C8-53B974DF95C4}">
      <dgm:prSet phldrT="[Текст]" custT="1"/>
      <dgm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5BC0C-1A85-445D-8628-B8B9F9B80A4A}" type="parTrans" cxnId="{FCEB300D-AEAD-4486-AC58-238AE4C1523B}">
      <dgm:prSet/>
      <dgm:spPr/>
      <dgm:t>
        <a:bodyPr/>
        <a:lstStyle/>
        <a:p>
          <a:endParaRPr lang="ru-RU"/>
        </a:p>
      </dgm:t>
    </dgm:pt>
    <dgm:pt modelId="{3371E379-DF24-43DB-ACFC-B89F0CE1A1B5}" type="sibTrans" cxnId="{FCEB300D-AEAD-4486-AC58-238AE4C1523B}">
      <dgm:prSet/>
      <dgm:spPr/>
      <dgm:t>
        <a:bodyPr/>
        <a:lstStyle/>
        <a:p>
          <a:endParaRPr lang="ru-RU"/>
        </a:p>
      </dgm:t>
    </dgm:pt>
    <dgm:pt modelId="{CD38E416-851B-4360-94D5-441BA7D1C26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сильные стороны организации – авторитет организации, качество оказываемой помощи, транспортная доступность, высокое качество услуг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96F7A-39B6-4F66-8631-721AC739D860}" type="parTrans" cxnId="{4589443E-CBF2-4381-90C5-2520A000CA87}">
      <dgm:prSet/>
      <dgm:spPr/>
      <dgm:t>
        <a:bodyPr/>
        <a:lstStyle/>
        <a:p>
          <a:endParaRPr lang="ru-RU"/>
        </a:p>
      </dgm:t>
    </dgm:pt>
    <dgm:pt modelId="{82880212-9386-43AD-A17D-0802741819BB}" type="sibTrans" cxnId="{4589443E-CBF2-4381-90C5-2520A000CA87}">
      <dgm:prSet/>
      <dgm:spPr/>
      <dgm:t>
        <a:bodyPr/>
        <a:lstStyle/>
        <a:p>
          <a:endParaRPr lang="ru-RU"/>
        </a:p>
      </dgm:t>
    </dgm:pt>
    <dgm:pt modelId="{11096FA3-1E9E-4E41-A133-6AFFFA9DE87F}">
      <dgm:prSet phldrT="[Текст]" custT="1"/>
      <dgm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29478-E5C6-4F21-8655-F1C665340023}" type="parTrans" cxnId="{28E2B853-AD76-41F9-A14E-8191BDCF5E91}">
      <dgm:prSet/>
      <dgm:spPr/>
      <dgm:t>
        <a:bodyPr/>
        <a:lstStyle/>
        <a:p>
          <a:endParaRPr lang="ru-RU"/>
        </a:p>
      </dgm:t>
    </dgm:pt>
    <dgm:pt modelId="{74B9CE05-838E-41B2-BACC-4FA05FFEAFC8}" type="sibTrans" cxnId="{28E2B853-AD76-41F9-A14E-8191BDCF5E91}">
      <dgm:prSet/>
      <dgm:spPr/>
      <dgm:t>
        <a:bodyPr/>
        <a:lstStyle/>
        <a:p>
          <a:endParaRPr lang="ru-RU"/>
        </a:p>
      </dgm:t>
    </dgm:pt>
    <dgm:pt modelId="{272C4FBE-CDF4-4FCB-812B-58DBD4D97BA9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слабые стороны организации – зависимость  режима работы учреждения от решений учредителя, дефицит квалифицированных кадров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07CD8-45A3-49CE-9A0C-E82C54FADB20}" type="parTrans" cxnId="{67CA7E11-B6D9-4E36-BE67-9E64605AC4F5}">
      <dgm:prSet/>
      <dgm:spPr/>
      <dgm:t>
        <a:bodyPr/>
        <a:lstStyle/>
        <a:p>
          <a:endParaRPr lang="ru-RU"/>
        </a:p>
      </dgm:t>
    </dgm:pt>
    <dgm:pt modelId="{30F138EE-E27F-4F02-A02D-CED885F0E18C}" type="sibTrans" cxnId="{67CA7E11-B6D9-4E36-BE67-9E64605AC4F5}">
      <dgm:prSet/>
      <dgm:spPr/>
      <dgm:t>
        <a:bodyPr/>
        <a:lstStyle/>
        <a:p>
          <a:endParaRPr lang="ru-RU"/>
        </a:p>
      </dgm:t>
    </dgm:pt>
    <dgm:pt modelId="{F1836F7F-AFA1-4DDC-ABAF-14105A998402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SWOT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D28DD-2210-4EC1-A1A7-893FE3E85056}" type="parTrans" cxnId="{E95946D7-C382-405B-B95B-358B0A9C3317}">
      <dgm:prSet/>
      <dgm:spPr/>
      <dgm:t>
        <a:bodyPr/>
        <a:lstStyle/>
        <a:p>
          <a:endParaRPr lang="ru-RU"/>
        </a:p>
      </dgm:t>
    </dgm:pt>
    <dgm:pt modelId="{CAB422D4-6B61-4906-AC43-D8AD6CFBE33E}" type="sibTrans" cxnId="{E95946D7-C382-405B-B95B-358B0A9C3317}">
      <dgm:prSet/>
      <dgm:spPr/>
      <dgm:t>
        <a:bodyPr/>
        <a:lstStyle/>
        <a:p>
          <a:endParaRPr lang="ru-RU"/>
        </a:p>
      </dgm:t>
    </dgm:pt>
    <dgm:pt modelId="{2D16F12D-1780-4F4D-97A9-7BB0D2DDE490}" type="pres">
      <dgm:prSet presAssocID="{21722DCD-53F0-4AE2-86AE-F6BE40ADC2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72965-69DC-41FE-8DB6-F0A5E13BB88E}" type="pres">
      <dgm:prSet presAssocID="{D0E9367C-712F-4C44-AFD6-CCA2CD4C1763}" presName="composite" presStyleCnt="0"/>
      <dgm:spPr/>
    </dgm:pt>
    <dgm:pt modelId="{001213DB-004F-4E50-96E0-359BE038BD74}" type="pres">
      <dgm:prSet presAssocID="{D0E9367C-712F-4C44-AFD6-CCA2CD4C17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D66AA-192D-4C30-BA29-2F0E374FFE1D}" type="pres">
      <dgm:prSet presAssocID="{D0E9367C-712F-4C44-AFD6-CCA2CD4C17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3F872-A335-4CFA-B46C-9F0D8722FC70}" type="pres">
      <dgm:prSet presAssocID="{94605713-8B66-48D2-A654-C87D2D78807E}" presName="sp" presStyleCnt="0"/>
      <dgm:spPr/>
    </dgm:pt>
    <dgm:pt modelId="{B0F1C536-C3CC-4A82-B2C7-D8A1FB5F5E1C}" type="pres">
      <dgm:prSet presAssocID="{5D57FF92-1552-450E-84C8-53B974DF95C4}" presName="composite" presStyleCnt="0"/>
      <dgm:spPr/>
    </dgm:pt>
    <dgm:pt modelId="{452D95C7-C508-478C-8A4C-6D0BE4EF7587}" type="pres">
      <dgm:prSet presAssocID="{5D57FF92-1552-450E-84C8-53B974DF95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CD48D-75A4-47E3-89AC-4DAB379ECFD8}" type="pres">
      <dgm:prSet presAssocID="{5D57FF92-1552-450E-84C8-53B974DF95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CB43-A6B0-45D5-98C6-DCA3E786774E}" type="pres">
      <dgm:prSet presAssocID="{3371E379-DF24-43DB-ACFC-B89F0CE1A1B5}" presName="sp" presStyleCnt="0"/>
      <dgm:spPr/>
    </dgm:pt>
    <dgm:pt modelId="{E2B50307-FD2F-4A55-82ED-69A8303A342D}" type="pres">
      <dgm:prSet presAssocID="{11096FA3-1E9E-4E41-A133-6AFFFA9DE87F}" presName="composite" presStyleCnt="0"/>
      <dgm:spPr/>
    </dgm:pt>
    <dgm:pt modelId="{B4CBA744-8909-4329-87B5-1BFBE8681058}" type="pres">
      <dgm:prSet presAssocID="{11096FA3-1E9E-4E41-A133-6AFFFA9DE87F}" presName="parentText" presStyleLbl="alignNode1" presStyleIdx="2" presStyleCnt="3" custLinFactNeighborX="-4712" custLinFactNeighborY="-18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F209-7E05-40BF-915D-59AD79B7CC86}" type="pres">
      <dgm:prSet presAssocID="{11096FA3-1E9E-4E41-A133-6AFFFA9DE8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B300D-AEAD-4486-AC58-238AE4C1523B}" srcId="{21722DCD-53F0-4AE2-86AE-F6BE40ADC2EC}" destId="{5D57FF92-1552-450E-84C8-53B974DF95C4}" srcOrd="1" destOrd="0" parTransId="{C625BC0C-1A85-445D-8628-B8B9F9B80A4A}" sibTransId="{3371E379-DF24-43DB-ACFC-B89F0CE1A1B5}"/>
    <dgm:cxn modelId="{2C6C1D47-CC8F-4FA2-A740-735CC9AE3004}" srcId="{21722DCD-53F0-4AE2-86AE-F6BE40ADC2EC}" destId="{D0E9367C-712F-4C44-AFD6-CCA2CD4C1763}" srcOrd="0" destOrd="0" parTransId="{15FAD414-1521-4779-80F0-80770C718EC2}" sibTransId="{94605713-8B66-48D2-A654-C87D2D78807E}"/>
    <dgm:cxn modelId="{67CA7E11-B6D9-4E36-BE67-9E64605AC4F5}" srcId="{11096FA3-1E9E-4E41-A133-6AFFFA9DE87F}" destId="{272C4FBE-CDF4-4FCB-812B-58DBD4D97BA9}" srcOrd="0" destOrd="0" parTransId="{5A007CD8-45A3-49CE-9A0C-E82C54FADB20}" sibTransId="{30F138EE-E27F-4F02-A02D-CED885F0E18C}"/>
    <dgm:cxn modelId="{4589443E-CBF2-4381-90C5-2520A000CA87}" srcId="{5D57FF92-1552-450E-84C8-53B974DF95C4}" destId="{CD38E416-851B-4360-94D5-441BA7D1C261}" srcOrd="0" destOrd="0" parTransId="{79196F7A-39B6-4F66-8631-721AC739D860}" sibTransId="{82880212-9386-43AD-A17D-0802741819BB}"/>
    <dgm:cxn modelId="{B4032100-6751-4FE2-8F30-2DD98E043647}" type="presOf" srcId="{F1836F7F-AFA1-4DDC-ABAF-14105A998402}" destId="{716D66AA-192D-4C30-BA29-2F0E374FFE1D}" srcOrd="0" destOrd="1" presId="urn:microsoft.com/office/officeart/2005/8/layout/chevron2"/>
    <dgm:cxn modelId="{FFBC2BE1-2C68-4FEF-940D-5E692716BEEA}" type="presOf" srcId="{CD38E416-851B-4360-94D5-441BA7D1C261}" destId="{951CD48D-75A4-47E3-89AC-4DAB379ECFD8}" srcOrd="0" destOrd="0" presId="urn:microsoft.com/office/officeart/2005/8/layout/chevron2"/>
    <dgm:cxn modelId="{C6D3772F-CFBE-49B3-9F3C-4BFBDFBCC69D}" type="presOf" srcId="{5D57FF92-1552-450E-84C8-53B974DF95C4}" destId="{452D95C7-C508-478C-8A4C-6D0BE4EF7587}" srcOrd="0" destOrd="0" presId="urn:microsoft.com/office/officeart/2005/8/layout/chevron2"/>
    <dgm:cxn modelId="{81AB7451-EE58-4949-BFF2-F9D799A81CED}" type="presOf" srcId="{272C4FBE-CDF4-4FCB-812B-58DBD4D97BA9}" destId="{323EF209-7E05-40BF-915D-59AD79B7CC86}" srcOrd="0" destOrd="0" presId="urn:microsoft.com/office/officeart/2005/8/layout/chevron2"/>
    <dgm:cxn modelId="{DF01ECF8-C8FE-487F-BE04-3DA281168781}" type="presOf" srcId="{D0B20FE0-D14A-42DA-ADCE-E6AE1948ED48}" destId="{716D66AA-192D-4C30-BA29-2F0E374FFE1D}" srcOrd="0" destOrd="0" presId="urn:microsoft.com/office/officeart/2005/8/layout/chevron2"/>
    <dgm:cxn modelId="{93AA7C4E-8820-41AD-A9E8-40FCC7CC3C4B}" type="presOf" srcId="{21722DCD-53F0-4AE2-86AE-F6BE40ADC2EC}" destId="{2D16F12D-1780-4F4D-97A9-7BB0D2DDE490}" srcOrd="0" destOrd="0" presId="urn:microsoft.com/office/officeart/2005/8/layout/chevron2"/>
    <dgm:cxn modelId="{7D6C19A8-91D9-4387-A8C6-77B41B91EAB0}" type="presOf" srcId="{11096FA3-1E9E-4E41-A133-6AFFFA9DE87F}" destId="{B4CBA744-8909-4329-87B5-1BFBE8681058}" srcOrd="0" destOrd="0" presId="urn:microsoft.com/office/officeart/2005/8/layout/chevron2"/>
    <dgm:cxn modelId="{E95946D7-C382-405B-B95B-358B0A9C3317}" srcId="{D0E9367C-712F-4C44-AFD6-CCA2CD4C1763}" destId="{F1836F7F-AFA1-4DDC-ABAF-14105A998402}" srcOrd="1" destOrd="0" parTransId="{E0ED28DD-2210-4EC1-A1A7-893FE3E85056}" sibTransId="{CAB422D4-6B61-4906-AC43-D8AD6CFBE33E}"/>
    <dgm:cxn modelId="{892BC818-8B4B-45D6-9134-89684A4A4B9E}" srcId="{D0E9367C-712F-4C44-AFD6-CCA2CD4C1763}" destId="{D0B20FE0-D14A-42DA-ADCE-E6AE1948ED48}" srcOrd="0" destOrd="0" parTransId="{A6E090E9-B41F-47EA-B11B-E8743B9151F1}" sibTransId="{FEF82477-7DA7-46EB-B534-A56097C704D9}"/>
    <dgm:cxn modelId="{28E2B853-AD76-41F9-A14E-8191BDCF5E91}" srcId="{21722DCD-53F0-4AE2-86AE-F6BE40ADC2EC}" destId="{11096FA3-1E9E-4E41-A133-6AFFFA9DE87F}" srcOrd="2" destOrd="0" parTransId="{79829478-E5C6-4F21-8655-F1C665340023}" sibTransId="{74B9CE05-838E-41B2-BACC-4FA05FFEAFC8}"/>
    <dgm:cxn modelId="{5798216E-A78C-4E4E-930F-A79EDEC981B8}" type="presOf" srcId="{D0E9367C-712F-4C44-AFD6-CCA2CD4C1763}" destId="{001213DB-004F-4E50-96E0-359BE038BD74}" srcOrd="0" destOrd="0" presId="urn:microsoft.com/office/officeart/2005/8/layout/chevron2"/>
    <dgm:cxn modelId="{7CE6D08C-48F0-4D49-92AD-514DA8E78F10}" type="presParOf" srcId="{2D16F12D-1780-4F4D-97A9-7BB0D2DDE490}" destId="{AB272965-69DC-41FE-8DB6-F0A5E13BB88E}" srcOrd="0" destOrd="0" presId="urn:microsoft.com/office/officeart/2005/8/layout/chevron2"/>
    <dgm:cxn modelId="{719CB728-3656-43DC-85FD-E4C549693557}" type="presParOf" srcId="{AB272965-69DC-41FE-8DB6-F0A5E13BB88E}" destId="{001213DB-004F-4E50-96E0-359BE038BD74}" srcOrd="0" destOrd="0" presId="urn:microsoft.com/office/officeart/2005/8/layout/chevron2"/>
    <dgm:cxn modelId="{87795EA2-0739-449F-9D6F-CCECB6292F38}" type="presParOf" srcId="{AB272965-69DC-41FE-8DB6-F0A5E13BB88E}" destId="{716D66AA-192D-4C30-BA29-2F0E374FFE1D}" srcOrd="1" destOrd="0" presId="urn:microsoft.com/office/officeart/2005/8/layout/chevron2"/>
    <dgm:cxn modelId="{C0B5681A-F4A5-453B-9D1F-D6F65DF1D523}" type="presParOf" srcId="{2D16F12D-1780-4F4D-97A9-7BB0D2DDE490}" destId="{E933F872-A335-4CFA-B46C-9F0D8722FC70}" srcOrd="1" destOrd="0" presId="urn:microsoft.com/office/officeart/2005/8/layout/chevron2"/>
    <dgm:cxn modelId="{B6F52A94-FDA4-4248-9C69-9A003440BFF5}" type="presParOf" srcId="{2D16F12D-1780-4F4D-97A9-7BB0D2DDE490}" destId="{B0F1C536-C3CC-4A82-B2C7-D8A1FB5F5E1C}" srcOrd="2" destOrd="0" presId="urn:microsoft.com/office/officeart/2005/8/layout/chevron2"/>
    <dgm:cxn modelId="{5A24EB64-DAE6-4809-880B-28CA7308610D}" type="presParOf" srcId="{B0F1C536-C3CC-4A82-B2C7-D8A1FB5F5E1C}" destId="{452D95C7-C508-478C-8A4C-6D0BE4EF7587}" srcOrd="0" destOrd="0" presId="urn:microsoft.com/office/officeart/2005/8/layout/chevron2"/>
    <dgm:cxn modelId="{94D61D3A-79BF-43E3-8640-FCC025E23EC9}" type="presParOf" srcId="{B0F1C536-C3CC-4A82-B2C7-D8A1FB5F5E1C}" destId="{951CD48D-75A4-47E3-89AC-4DAB379ECFD8}" srcOrd="1" destOrd="0" presId="urn:microsoft.com/office/officeart/2005/8/layout/chevron2"/>
    <dgm:cxn modelId="{0608DAB1-602A-4F6C-98CC-DCB7FB073B41}" type="presParOf" srcId="{2D16F12D-1780-4F4D-97A9-7BB0D2DDE490}" destId="{EFB0CB43-A6B0-45D5-98C6-DCA3E786774E}" srcOrd="3" destOrd="0" presId="urn:microsoft.com/office/officeart/2005/8/layout/chevron2"/>
    <dgm:cxn modelId="{2A89EE2B-187A-4325-8DA0-5CFDA8E5250F}" type="presParOf" srcId="{2D16F12D-1780-4F4D-97A9-7BB0D2DDE490}" destId="{E2B50307-FD2F-4A55-82ED-69A8303A342D}" srcOrd="4" destOrd="0" presId="urn:microsoft.com/office/officeart/2005/8/layout/chevron2"/>
    <dgm:cxn modelId="{9F341ABB-C64C-4570-81FD-A7A5871772F7}" type="presParOf" srcId="{E2B50307-FD2F-4A55-82ED-69A8303A342D}" destId="{B4CBA744-8909-4329-87B5-1BFBE8681058}" srcOrd="0" destOrd="0" presId="urn:microsoft.com/office/officeart/2005/8/layout/chevron2"/>
    <dgm:cxn modelId="{D111AED3-2439-4BCA-B8C3-D500E87B1EFB}" type="presParOf" srcId="{E2B50307-FD2F-4A55-82ED-69A8303A342D}" destId="{323EF209-7E05-40BF-915D-59AD79B7CC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3E6F2A-4DFD-4AB7-9A70-C0EA323545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1937B7-2027-4043-9F8A-0CE298DCA466}">
      <dgm:prSet custT="1"/>
      <dgm:spPr>
        <a:solidFill>
          <a:schemeClr val="accent5">
            <a:lumMod val="40000"/>
            <a:lumOff val="6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Внешнее окружение определяет возможности и угрозы деятельности организации, но насколько они повлияют на нее зависит от состояния внутренней среды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81535-01FD-44CE-A6D8-F8F2FB57F36E}" type="parTrans" cxnId="{8AA30FE9-BEF0-4054-A993-64868938A4B7}">
      <dgm:prSet/>
      <dgm:spPr/>
      <dgm:t>
        <a:bodyPr/>
        <a:lstStyle/>
        <a:p>
          <a:endParaRPr lang="ru-RU"/>
        </a:p>
      </dgm:t>
    </dgm:pt>
    <dgm:pt modelId="{941331F8-E397-40BC-9AD5-D0AA6638151E}" type="sibTrans" cxnId="{8AA30FE9-BEF0-4054-A993-64868938A4B7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2702EFB-3CFB-4039-A5F7-78AB2F2E32A7}">
      <dgm:prSet custT="1"/>
      <dgm:spPr>
        <a:solidFill>
          <a:schemeClr val="accent5">
            <a:lumMod val="40000"/>
            <a:lumOff val="6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связаны с министерством здравоохранения и ТФОМС, угрозы связаны с работой страховых компаний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E7934-5DF9-4C69-A64C-C1D064E9D9E7}" type="parTrans" cxnId="{3FB558DA-B7F6-49BD-8BC7-F9AC19EC6739}">
      <dgm:prSet/>
      <dgm:spPr/>
      <dgm:t>
        <a:bodyPr/>
        <a:lstStyle/>
        <a:p>
          <a:endParaRPr lang="ru-RU"/>
        </a:p>
      </dgm:t>
    </dgm:pt>
    <dgm:pt modelId="{C2DDF031-DFE2-45A4-B4C0-EB27B67BA2BB}" type="sibTrans" cxnId="{3FB558DA-B7F6-49BD-8BC7-F9AC19EC6739}">
      <dgm:prSet/>
      <dgm:spPr/>
      <dgm:t>
        <a:bodyPr/>
        <a:lstStyle/>
        <a:p>
          <a:endParaRPr lang="ru-RU"/>
        </a:p>
      </dgm:t>
    </dgm:pt>
    <dgm:pt modelId="{6874E22B-282A-4D3B-A27E-14F1C737AB01}">
      <dgm:prSet custT="1"/>
      <dgm:spPr>
        <a:solidFill>
          <a:schemeClr val="accent5">
            <a:lumMod val="40000"/>
            <a:lumOff val="6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Перепрофилирование учреждения для COVID -19, неорганизованная работа медицинских организации по направлению пациентов - очень большая опасность для функционирования учреждения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2F171-93BE-43C8-BC75-31D2F5F4F026}" type="parTrans" cxnId="{1657A536-E35A-4F0C-B7A6-075B1837E4D8}">
      <dgm:prSet/>
      <dgm:spPr/>
      <dgm:t>
        <a:bodyPr/>
        <a:lstStyle/>
        <a:p>
          <a:endParaRPr lang="ru-RU"/>
        </a:p>
      </dgm:t>
    </dgm:pt>
    <dgm:pt modelId="{20D89AE7-6EFC-44B8-B3EA-32F74D116D95}" type="sibTrans" cxnId="{1657A536-E35A-4F0C-B7A6-075B1837E4D8}">
      <dgm:prSet/>
      <dgm:spPr/>
      <dgm:t>
        <a:bodyPr/>
        <a:lstStyle/>
        <a:p>
          <a:endParaRPr lang="ru-RU"/>
        </a:p>
      </dgm:t>
    </dgm:pt>
    <dgm:pt modelId="{4D66ED19-B3FF-4464-ADAA-9C70CD976D47}" type="pres">
      <dgm:prSet presAssocID="{143E6F2A-4DFD-4AB7-9A70-C0EA323545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F4CE8B7-225E-436E-96DA-94F89B38CBD1}" type="pres">
      <dgm:prSet presAssocID="{143E6F2A-4DFD-4AB7-9A70-C0EA323545AA}" presName="Name1" presStyleCnt="0"/>
      <dgm:spPr/>
    </dgm:pt>
    <dgm:pt modelId="{C9DAB62E-24E2-46B0-8F4E-D296EB60D130}" type="pres">
      <dgm:prSet presAssocID="{143E6F2A-4DFD-4AB7-9A70-C0EA323545AA}" presName="cycle" presStyleCnt="0"/>
      <dgm:spPr/>
    </dgm:pt>
    <dgm:pt modelId="{7F58A013-F410-4958-9076-AF8AC103ABB4}" type="pres">
      <dgm:prSet presAssocID="{143E6F2A-4DFD-4AB7-9A70-C0EA323545AA}" presName="srcNode" presStyleLbl="node1" presStyleIdx="0" presStyleCnt="3"/>
      <dgm:spPr/>
    </dgm:pt>
    <dgm:pt modelId="{88E7EE2A-7FE0-43EF-AB78-A9772A6DC126}" type="pres">
      <dgm:prSet presAssocID="{143E6F2A-4DFD-4AB7-9A70-C0EA323545AA}" presName="conn" presStyleLbl="parChTrans1D2" presStyleIdx="0" presStyleCnt="1"/>
      <dgm:spPr/>
      <dgm:t>
        <a:bodyPr/>
        <a:lstStyle/>
        <a:p>
          <a:endParaRPr lang="ru-RU"/>
        </a:p>
      </dgm:t>
    </dgm:pt>
    <dgm:pt modelId="{CA696EF4-B400-4882-83BA-AA3EAAEF75BD}" type="pres">
      <dgm:prSet presAssocID="{143E6F2A-4DFD-4AB7-9A70-C0EA323545AA}" presName="extraNode" presStyleLbl="node1" presStyleIdx="0" presStyleCnt="3"/>
      <dgm:spPr/>
    </dgm:pt>
    <dgm:pt modelId="{B1C35C2B-C31A-438A-8A59-EE56025D7442}" type="pres">
      <dgm:prSet presAssocID="{143E6F2A-4DFD-4AB7-9A70-C0EA323545AA}" presName="dstNode" presStyleLbl="node1" presStyleIdx="0" presStyleCnt="3"/>
      <dgm:spPr/>
    </dgm:pt>
    <dgm:pt modelId="{DD6ACFD7-29A2-4F13-87CF-79ED783FF588}" type="pres">
      <dgm:prSet presAssocID="{D21937B7-2027-4043-9F8A-0CE298DCA46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6029-D13F-4BCB-A5C2-063C606ACFA5}" type="pres">
      <dgm:prSet presAssocID="{D21937B7-2027-4043-9F8A-0CE298DCA466}" presName="accent_1" presStyleCnt="0"/>
      <dgm:spPr/>
    </dgm:pt>
    <dgm:pt modelId="{03C85BD3-7504-410A-86C7-F406AD074A37}" type="pres">
      <dgm:prSet presAssocID="{D21937B7-2027-4043-9F8A-0CE298DCA466}" presName="accentRepeatNode" presStyleLbl="solidFgAcc1" presStyleIdx="0" presStyleCnt="3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tx1"/>
            </a:gs>
          </a:gsLst>
          <a:lin ang="5400000" scaled="1"/>
        </a:gradFill>
      </dgm:spPr>
    </dgm:pt>
    <dgm:pt modelId="{1A17D9CC-2C79-4BBB-BA23-9D004CFC49C7}" type="pres">
      <dgm:prSet presAssocID="{B2702EFB-3CFB-4039-A5F7-78AB2F2E32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46AE4-E3E7-4CC3-A762-FF907A133691}" type="pres">
      <dgm:prSet presAssocID="{B2702EFB-3CFB-4039-A5F7-78AB2F2E32A7}" presName="accent_2" presStyleCnt="0"/>
      <dgm:spPr/>
    </dgm:pt>
    <dgm:pt modelId="{1EAAE9EF-529A-4F54-956E-897BC685124D}" type="pres">
      <dgm:prSet presAssocID="{B2702EFB-3CFB-4039-A5F7-78AB2F2E32A7}" presName="accentRepeatNode" presStyleLbl="solidFgAcc1" presStyleIdx="1" presStyleCnt="3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tx1"/>
            </a:gs>
          </a:gsLst>
          <a:lin ang="5400000" scaled="1"/>
        </a:gradFill>
      </dgm:spPr>
    </dgm:pt>
    <dgm:pt modelId="{860BE1FA-3E7F-46B0-A1C8-E5E881D0B56F}" type="pres">
      <dgm:prSet presAssocID="{6874E22B-282A-4D3B-A27E-14F1C737AB01}" presName="text_3" presStyleLbl="node1" presStyleIdx="2" presStyleCnt="3" custLinFactNeighborX="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71476-AF06-48ED-8279-C62D12BF1AF0}" type="pres">
      <dgm:prSet presAssocID="{6874E22B-282A-4D3B-A27E-14F1C737AB01}" presName="accent_3" presStyleCnt="0"/>
      <dgm:spPr/>
    </dgm:pt>
    <dgm:pt modelId="{F615C74A-D6FD-4509-A3CB-FA0D0C621D40}" type="pres">
      <dgm:prSet presAssocID="{6874E22B-282A-4D3B-A27E-14F1C737AB01}" presName="accentRepeatNode" presStyleLbl="solidFgAcc1" presStyleIdx="2" presStyleCnt="3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tx1"/>
            </a:gs>
          </a:gsLst>
          <a:lin ang="5400000" scaled="1"/>
        </a:gradFill>
      </dgm:spPr>
    </dgm:pt>
  </dgm:ptLst>
  <dgm:cxnLst>
    <dgm:cxn modelId="{CC26B6D6-3DF0-494B-AF23-2EFCC7CA6DB7}" type="presOf" srcId="{B2702EFB-3CFB-4039-A5F7-78AB2F2E32A7}" destId="{1A17D9CC-2C79-4BBB-BA23-9D004CFC49C7}" srcOrd="0" destOrd="0" presId="urn:microsoft.com/office/officeart/2008/layout/VerticalCurvedList"/>
    <dgm:cxn modelId="{3FB558DA-B7F6-49BD-8BC7-F9AC19EC6739}" srcId="{143E6F2A-4DFD-4AB7-9A70-C0EA323545AA}" destId="{B2702EFB-3CFB-4039-A5F7-78AB2F2E32A7}" srcOrd="1" destOrd="0" parTransId="{9F4E7934-5DF9-4C69-A64C-C1D064E9D9E7}" sibTransId="{C2DDF031-DFE2-45A4-B4C0-EB27B67BA2BB}"/>
    <dgm:cxn modelId="{8AA30FE9-BEF0-4054-A993-64868938A4B7}" srcId="{143E6F2A-4DFD-4AB7-9A70-C0EA323545AA}" destId="{D21937B7-2027-4043-9F8A-0CE298DCA466}" srcOrd="0" destOrd="0" parTransId="{6B181535-01FD-44CE-A6D8-F8F2FB57F36E}" sibTransId="{941331F8-E397-40BC-9AD5-D0AA6638151E}"/>
    <dgm:cxn modelId="{A69F2388-BC1F-41D6-83C7-811838B0A071}" type="presOf" srcId="{941331F8-E397-40BC-9AD5-D0AA6638151E}" destId="{88E7EE2A-7FE0-43EF-AB78-A9772A6DC126}" srcOrd="0" destOrd="0" presId="urn:microsoft.com/office/officeart/2008/layout/VerticalCurvedList"/>
    <dgm:cxn modelId="{9117A7DD-846F-4713-8DFE-9B3CDD85E0E4}" type="presOf" srcId="{143E6F2A-4DFD-4AB7-9A70-C0EA323545AA}" destId="{4D66ED19-B3FF-4464-ADAA-9C70CD976D47}" srcOrd="0" destOrd="0" presId="urn:microsoft.com/office/officeart/2008/layout/VerticalCurvedList"/>
    <dgm:cxn modelId="{1657A536-E35A-4F0C-B7A6-075B1837E4D8}" srcId="{143E6F2A-4DFD-4AB7-9A70-C0EA323545AA}" destId="{6874E22B-282A-4D3B-A27E-14F1C737AB01}" srcOrd="2" destOrd="0" parTransId="{0EC2F171-93BE-43C8-BC75-31D2F5F4F026}" sibTransId="{20D89AE7-6EFC-44B8-B3EA-32F74D116D95}"/>
    <dgm:cxn modelId="{AEA70C06-14B1-4C13-AAD3-78B72BC9BB73}" type="presOf" srcId="{6874E22B-282A-4D3B-A27E-14F1C737AB01}" destId="{860BE1FA-3E7F-46B0-A1C8-E5E881D0B56F}" srcOrd="0" destOrd="0" presId="urn:microsoft.com/office/officeart/2008/layout/VerticalCurvedList"/>
    <dgm:cxn modelId="{58ABE4FE-1550-49C8-B763-74CB98B16F24}" type="presOf" srcId="{D21937B7-2027-4043-9F8A-0CE298DCA466}" destId="{DD6ACFD7-29A2-4F13-87CF-79ED783FF588}" srcOrd="0" destOrd="0" presId="urn:microsoft.com/office/officeart/2008/layout/VerticalCurvedList"/>
    <dgm:cxn modelId="{6971B36D-B7AF-46EE-AEE0-1ABC37B0222D}" type="presParOf" srcId="{4D66ED19-B3FF-4464-ADAA-9C70CD976D47}" destId="{6F4CE8B7-225E-436E-96DA-94F89B38CBD1}" srcOrd="0" destOrd="0" presId="urn:microsoft.com/office/officeart/2008/layout/VerticalCurvedList"/>
    <dgm:cxn modelId="{50A3C859-6611-4D70-A3DB-216331FD5644}" type="presParOf" srcId="{6F4CE8B7-225E-436E-96DA-94F89B38CBD1}" destId="{C9DAB62E-24E2-46B0-8F4E-D296EB60D130}" srcOrd="0" destOrd="0" presId="urn:microsoft.com/office/officeart/2008/layout/VerticalCurvedList"/>
    <dgm:cxn modelId="{984018CA-DAAC-4EE7-B71D-B2BDF16D55D0}" type="presParOf" srcId="{C9DAB62E-24E2-46B0-8F4E-D296EB60D130}" destId="{7F58A013-F410-4958-9076-AF8AC103ABB4}" srcOrd="0" destOrd="0" presId="urn:microsoft.com/office/officeart/2008/layout/VerticalCurvedList"/>
    <dgm:cxn modelId="{B9ACB8EE-4EDA-47C7-BD90-E460766B228D}" type="presParOf" srcId="{C9DAB62E-24E2-46B0-8F4E-D296EB60D130}" destId="{88E7EE2A-7FE0-43EF-AB78-A9772A6DC126}" srcOrd="1" destOrd="0" presId="urn:microsoft.com/office/officeart/2008/layout/VerticalCurvedList"/>
    <dgm:cxn modelId="{0D0D2607-C7A4-4F3F-A005-AE498DA7E542}" type="presParOf" srcId="{C9DAB62E-24E2-46B0-8F4E-D296EB60D130}" destId="{CA696EF4-B400-4882-83BA-AA3EAAEF75BD}" srcOrd="2" destOrd="0" presId="urn:microsoft.com/office/officeart/2008/layout/VerticalCurvedList"/>
    <dgm:cxn modelId="{EF7C028E-92CC-4D25-B09B-311611118371}" type="presParOf" srcId="{C9DAB62E-24E2-46B0-8F4E-D296EB60D130}" destId="{B1C35C2B-C31A-438A-8A59-EE56025D7442}" srcOrd="3" destOrd="0" presId="urn:microsoft.com/office/officeart/2008/layout/VerticalCurvedList"/>
    <dgm:cxn modelId="{14C6F41C-F99B-4769-A09A-FAFAF14EC149}" type="presParOf" srcId="{6F4CE8B7-225E-436E-96DA-94F89B38CBD1}" destId="{DD6ACFD7-29A2-4F13-87CF-79ED783FF588}" srcOrd="1" destOrd="0" presId="urn:microsoft.com/office/officeart/2008/layout/VerticalCurvedList"/>
    <dgm:cxn modelId="{8CF05C3A-8BE4-4ADA-877C-1D13296088EA}" type="presParOf" srcId="{6F4CE8B7-225E-436E-96DA-94F89B38CBD1}" destId="{72C76029-D13F-4BCB-A5C2-063C606ACFA5}" srcOrd="2" destOrd="0" presId="urn:microsoft.com/office/officeart/2008/layout/VerticalCurvedList"/>
    <dgm:cxn modelId="{8C2C2F70-ADA7-475E-B188-604F0BE1865A}" type="presParOf" srcId="{72C76029-D13F-4BCB-A5C2-063C606ACFA5}" destId="{03C85BD3-7504-410A-86C7-F406AD074A37}" srcOrd="0" destOrd="0" presId="urn:microsoft.com/office/officeart/2008/layout/VerticalCurvedList"/>
    <dgm:cxn modelId="{B64165E7-B7B4-4146-BA46-E9A5B34FE98A}" type="presParOf" srcId="{6F4CE8B7-225E-436E-96DA-94F89B38CBD1}" destId="{1A17D9CC-2C79-4BBB-BA23-9D004CFC49C7}" srcOrd="3" destOrd="0" presId="urn:microsoft.com/office/officeart/2008/layout/VerticalCurvedList"/>
    <dgm:cxn modelId="{73793361-6057-4D18-A947-36B2A04AE763}" type="presParOf" srcId="{6F4CE8B7-225E-436E-96DA-94F89B38CBD1}" destId="{6B246AE4-E3E7-4CC3-A762-FF907A133691}" srcOrd="4" destOrd="0" presId="urn:microsoft.com/office/officeart/2008/layout/VerticalCurvedList"/>
    <dgm:cxn modelId="{551A0C9B-A522-49BB-94A1-6A04890FFF3C}" type="presParOf" srcId="{6B246AE4-E3E7-4CC3-A762-FF907A133691}" destId="{1EAAE9EF-529A-4F54-956E-897BC685124D}" srcOrd="0" destOrd="0" presId="urn:microsoft.com/office/officeart/2008/layout/VerticalCurvedList"/>
    <dgm:cxn modelId="{D8041AC3-C054-47F5-9189-814DF3F1E91D}" type="presParOf" srcId="{6F4CE8B7-225E-436E-96DA-94F89B38CBD1}" destId="{860BE1FA-3E7F-46B0-A1C8-E5E881D0B56F}" srcOrd="5" destOrd="0" presId="urn:microsoft.com/office/officeart/2008/layout/VerticalCurvedList"/>
    <dgm:cxn modelId="{6E33E0FB-8D4E-45B3-8EDE-7A14F58441C6}" type="presParOf" srcId="{6F4CE8B7-225E-436E-96DA-94F89B38CBD1}" destId="{9DB71476-AF06-48ED-8279-C62D12BF1AF0}" srcOrd="6" destOrd="0" presId="urn:microsoft.com/office/officeart/2008/layout/VerticalCurvedList"/>
    <dgm:cxn modelId="{66445B0F-2EBE-48E6-BD7D-4B86BB5E590D}" type="presParOf" srcId="{9DB71476-AF06-48ED-8279-C62D12BF1AF0}" destId="{F615C74A-D6FD-4509-A3CB-FA0D0C621D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2DDB5-0ED6-4D11-A91F-555976A8AC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B15167-A6D3-4A7B-B957-057CF1FC835E}">
      <dgm:prSet phldrT="[Текст]" custT="1"/>
      <dgm:spPr>
        <a:solidFill>
          <a:schemeClr val="accent2">
            <a:lumMod val="20000"/>
            <a:lumOff val="8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корпоративные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– регулярно на протяжении 2023 года</a:t>
          </a:r>
          <a:endParaRPr 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91FEE-8AAB-4003-A0F4-FD14F79BA079}" type="parTrans" cxnId="{EB0ACE05-587D-4CAA-88A9-C42ECF2AB088}">
      <dgm:prSet/>
      <dgm:spPr/>
      <dgm:t>
        <a:bodyPr/>
        <a:lstStyle/>
        <a:p>
          <a:endParaRPr lang="ru-RU"/>
        </a:p>
      </dgm:t>
    </dgm:pt>
    <dgm:pt modelId="{8DB850F4-FF83-49B2-BEE5-7B1584FB5A03}" type="sibTrans" cxnId="{EB0ACE05-587D-4CAA-88A9-C42ECF2AB088}">
      <dgm:prSet/>
      <dgm:spPr/>
      <dgm:t>
        <a:bodyPr/>
        <a:lstStyle/>
        <a:p>
          <a:endParaRPr lang="ru-RU"/>
        </a:p>
      </dgm:t>
    </dgm:pt>
    <dgm:pt modelId="{2E41A10C-DCE0-48BC-8975-C79EF04D16BD}">
      <dgm:prSet phldrT="[Текст]" custT="1"/>
      <dgm:spPr>
        <a:solidFill>
          <a:schemeClr val="accent2">
            <a:lumMod val="20000"/>
            <a:lumOff val="8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доукомплектование </a:t>
          </a:r>
          <a:endParaRPr lang="ru-RU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оборудованием</a:t>
          </a:r>
          <a:r>
            <a:rPr lang="ru-RU" sz="1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поставка и ввод в эксплуатацию до 30 сентября 2023 года,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FA1C6-35A9-41D0-9AD3-CE58D8AA14A2}" type="parTrans" cxnId="{57460D0F-A171-4D86-9DFD-0BA5D19CFD10}">
      <dgm:prSet/>
      <dgm:spPr/>
      <dgm:t>
        <a:bodyPr/>
        <a:lstStyle/>
        <a:p>
          <a:endParaRPr lang="ru-RU"/>
        </a:p>
      </dgm:t>
    </dgm:pt>
    <dgm:pt modelId="{1156C67C-1A33-4A10-B409-8660AD2FEDE9}" type="sibTrans" cxnId="{57460D0F-A171-4D86-9DFD-0BA5D19CFD10}">
      <dgm:prSet/>
      <dgm:spPr/>
      <dgm:t>
        <a:bodyPr/>
        <a:lstStyle/>
        <a:p>
          <a:endParaRPr lang="ru-RU"/>
        </a:p>
      </dgm:t>
    </dgm:pt>
    <dgm:pt modelId="{C9013FC0-F552-4DCF-BAD2-0AB6F96245AB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AE51F-CCDE-42AA-BE91-909D2482F693}" type="parTrans" cxnId="{EFF177E9-3B34-4A34-861F-6E1B3C65BBB7}">
      <dgm:prSet/>
      <dgm:spPr/>
      <dgm:t>
        <a:bodyPr/>
        <a:lstStyle/>
        <a:p>
          <a:endParaRPr lang="ru-RU"/>
        </a:p>
      </dgm:t>
    </dgm:pt>
    <dgm:pt modelId="{85F9E644-8C05-462F-BBB6-25D3F9473574}" type="sibTrans" cxnId="{EFF177E9-3B34-4A34-861F-6E1B3C65BBB7}">
      <dgm:prSet/>
      <dgm:spPr/>
      <dgm:t>
        <a:bodyPr/>
        <a:lstStyle/>
        <a:p>
          <a:endParaRPr lang="ru-RU"/>
        </a:p>
      </dgm:t>
    </dgm:pt>
    <dgm:pt modelId="{3D3B4591-8549-4491-9600-0E89731FD478}">
      <dgm:prSet custT="1"/>
      <dgm:spPr>
        <a:solidFill>
          <a:schemeClr val="accent2">
            <a:lumMod val="20000"/>
            <a:lumOff val="8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рабочие совещания о стратегии и тактике развития организации с обсуждением планов, контрольных точек, рисков невыполнения, возможных корректирующих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 - ежемесячно на протяжении 2023 года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690BC-E031-4D17-8E6C-95F6A703E5D3}" type="parTrans" cxnId="{E421D97B-CBDE-4D18-BC6E-D992CD242992}">
      <dgm:prSet/>
      <dgm:spPr/>
      <dgm:t>
        <a:bodyPr/>
        <a:lstStyle/>
        <a:p>
          <a:endParaRPr lang="ru-RU"/>
        </a:p>
      </dgm:t>
    </dgm:pt>
    <dgm:pt modelId="{1D6A85D3-79C0-4A10-AA59-8E4CBAB38BF2}" type="sibTrans" cxnId="{E421D97B-CBDE-4D18-BC6E-D992CD242992}">
      <dgm:prSet/>
      <dgm:spPr/>
      <dgm:t>
        <a:bodyPr/>
        <a:lstStyle/>
        <a:p>
          <a:endParaRPr lang="ru-RU"/>
        </a:p>
      </dgm:t>
    </dgm:pt>
    <dgm:pt modelId="{FF4E8FA6-1744-4B9C-B10E-E7D47C183EDF}">
      <dgm:prSet custT="1"/>
      <dgm:spPr>
        <a:solidFill>
          <a:schemeClr val="accent4">
            <a:lumMod val="40000"/>
            <a:lumOff val="6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aseline="0" dirty="0">
            <a:latin typeface="Times New Roman" panose="02020603050405020304" pitchFamily="18" charset="0"/>
          </a:endParaRPr>
        </a:p>
      </dgm:t>
    </dgm:pt>
    <dgm:pt modelId="{5A8989E8-5E34-48A0-B92B-BDDAA24A8496}" type="parTrans" cxnId="{BB698571-09CE-4982-8566-236BEC56EEFD}">
      <dgm:prSet/>
      <dgm:spPr/>
      <dgm:t>
        <a:bodyPr/>
        <a:lstStyle/>
        <a:p>
          <a:endParaRPr lang="ru-RU"/>
        </a:p>
      </dgm:t>
    </dgm:pt>
    <dgm:pt modelId="{860F985C-8CE2-4802-A7D0-7B4FE6F1BDAB}" type="sibTrans" cxnId="{BB698571-09CE-4982-8566-236BEC56EEFD}">
      <dgm:prSet/>
      <dgm:spPr/>
      <dgm:t>
        <a:bodyPr/>
        <a:lstStyle/>
        <a:p>
          <a:endParaRPr lang="ru-RU"/>
        </a:p>
      </dgm:t>
    </dgm:pt>
    <dgm:pt modelId="{3E0A3AA9-40C0-424B-812F-C111A85E461D}">
      <dgm:prSet custT="1"/>
      <dgm:spPr>
        <a:solidFill>
          <a:schemeClr val="accent4">
            <a:lumMod val="40000"/>
            <a:lumOff val="6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врачей и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медсестер, первичная аккредитация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30 декабря 2023 года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900" dirty="0"/>
        </a:p>
      </dgm:t>
    </dgm:pt>
    <dgm:pt modelId="{0E355F63-AD1C-489E-88D5-BA8D2ABAA061}" type="parTrans" cxnId="{4F56F346-C53C-4B90-A6DB-E5C5DAD9B71B}">
      <dgm:prSet/>
      <dgm:spPr/>
      <dgm:t>
        <a:bodyPr/>
        <a:lstStyle/>
        <a:p>
          <a:endParaRPr lang="ru-RU"/>
        </a:p>
      </dgm:t>
    </dgm:pt>
    <dgm:pt modelId="{E24CBCBB-DE9C-4472-BA13-77C131C7D4F5}" type="sibTrans" cxnId="{4F56F346-C53C-4B90-A6DB-E5C5DAD9B71B}">
      <dgm:prSet/>
      <dgm:spPr/>
      <dgm:t>
        <a:bodyPr/>
        <a:lstStyle/>
        <a:p>
          <a:endParaRPr lang="ru-RU"/>
        </a:p>
      </dgm:t>
    </dgm:pt>
    <dgm:pt modelId="{E563765C-3322-41AD-ACB7-3C983FBA7D6B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образовательных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мероприятиях – непрерывно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2BD84-07FE-42C4-8CAF-77548589F288}" type="parTrans" cxnId="{DFFB0E7C-3A09-4E0B-B6F2-7189EB30E5F2}">
      <dgm:prSet/>
      <dgm:spPr/>
      <dgm:t>
        <a:bodyPr/>
        <a:lstStyle/>
        <a:p>
          <a:endParaRPr lang="ru-RU"/>
        </a:p>
      </dgm:t>
    </dgm:pt>
    <dgm:pt modelId="{501E491F-E843-4766-961A-FB72E4A42230}" type="sibTrans" cxnId="{DFFB0E7C-3A09-4E0B-B6F2-7189EB30E5F2}">
      <dgm:prSet/>
      <dgm:spPr/>
      <dgm:t>
        <a:bodyPr/>
        <a:lstStyle/>
        <a:p>
          <a:endParaRPr lang="ru-RU"/>
        </a:p>
      </dgm:t>
    </dgm:pt>
    <dgm:pt modelId="{3A91CB1B-DB27-4DF9-8536-C64D8833AC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СМИ о возможностях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 –ежемесячно на протяжении 2023 года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D45E2-F125-4654-9B50-3DA40CE668E8}" type="parTrans" cxnId="{B4ED6818-C4EB-4A8E-9ED1-7508DFC02BFE}">
      <dgm:prSet/>
      <dgm:spPr/>
      <dgm:t>
        <a:bodyPr/>
        <a:lstStyle/>
        <a:p>
          <a:endParaRPr lang="ru-RU"/>
        </a:p>
      </dgm:t>
    </dgm:pt>
    <dgm:pt modelId="{FBE2A54A-30BB-4CEA-AA2D-0458AB0B8F3E}" type="sibTrans" cxnId="{B4ED6818-C4EB-4A8E-9ED1-7508DFC02BFE}">
      <dgm:prSet/>
      <dgm:spPr/>
      <dgm:t>
        <a:bodyPr/>
        <a:lstStyle/>
        <a:p>
          <a:endParaRPr lang="ru-RU"/>
        </a:p>
      </dgm:t>
    </dgm:pt>
    <dgm:pt modelId="{54F4EE70-C95A-4677-BE5F-9F4BFA7308DC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эффективная работа центра телемедицинских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консультаций (100 консультаций до конца 2023 года)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EDB38-FFAC-49D4-83CA-85A8880B0916}" type="parTrans" cxnId="{D2F936C5-67FE-42ED-86A1-0F1CC9A20FA6}">
      <dgm:prSet/>
      <dgm:spPr/>
      <dgm:t>
        <a:bodyPr/>
        <a:lstStyle/>
        <a:p>
          <a:endParaRPr lang="ru-RU"/>
        </a:p>
      </dgm:t>
    </dgm:pt>
    <dgm:pt modelId="{E6F9A522-B47E-40F3-9A09-26AE20275C79}" type="sibTrans" cxnId="{D2F936C5-67FE-42ED-86A1-0F1CC9A20FA6}">
      <dgm:prSet/>
      <dgm:spPr/>
      <dgm:t>
        <a:bodyPr/>
        <a:lstStyle/>
        <a:p>
          <a:endParaRPr lang="ru-RU"/>
        </a:p>
      </dgm:t>
    </dgm:pt>
    <dgm:pt modelId="{0B63BC08-577C-476D-8362-21B0FE6E945D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EBA5D-5479-4E64-B2FA-FA58FD130D40}" type="parTrans" cxnId="{EBD6F826-1DF5-438D-BFFB-58114BA76E69}">
      <dgm:prSet/>
      <dgm:spPr/>
      <dgm:t>
        <a:bodyPr/>
        <a:lstStyle/>
        <a:p>
          <a:endParaRPr lang="ru-RU"/>
        </a:p>
      </dgm:t>
    </dgm:pt>
    <dgm:pt modelId="{EAECD12B-ACB4-4962-B174-667556DF9C85}" type="sibTrans" cxnId="{EBD6F826-1DF5-438D-BFFB-58114BA76E69}">
      <dgm:prSet/>
      <dgm:spPr/>
      <dgm:t>
        <a:bodyPr/>
        <a:lstStyle/>
        <a:p>
          <a:endParaRPr lang="ru-RU"/>
        </a:p>
      </dgm:t>
    </dgm:pt>
    <dgm:pt modelId="{7BE02762-1E43-44CE-BBCE-5727CDEA120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работа по внедрению клинических рекомендаций по медицинской </a:t>
          </a:r>
          <a:r>
            <a: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реабилитации- непрерывно 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4712E-2F27-47BD-A537-F9AA5D16C21B}" type="parTrans" cxnId="{0B515F0E-E9D5-4002-A9AD-31549BDC5A0D}">
      <dgm:prSet/>
      <dgm:spPr/>
      <dgm:t>
        <a:bodyPr/>
        <a:lstStyle/>
        <a:p>
          <a:endParaRPr lang="ru-RU"/>
        </a:p>
      </dgm:t>
    </dgm:pt>
    <dgm:pt modelId="{9CCC725D-9F5F-4150-9C18-CB45D2E4B11E}" type="sibTrans" cxnId="{0B515F0E-E9D5-4002-A9AD-31549BDC5A0D}">
      <dgm:prSet/>
      <dgm:spPr/>
      <dgm:t>
        <a:bodyPr/>
        <a:lstStyle/>
        <a:p>
          <a:endParaRPr lang="ru-RU"/>
        </a:p>
      </dgm:t>
    </dgm:pt>
    <dgm:pt modelId="{8D2AEA07-801D-4B32-B5DC-7DCDCB42E0DD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4E2D1-442F-47D4-A9BA-B90691E81906}" type="parTrans" cxnId="{34DE2A9F-86CF-4D44-A564-619B673B5748}">
      <dgm:prSet/>
      <dgm:spPr/>
      <dgm:t>
        <a:bodyPr/>
        <a:lstStyle/>
        <a:p>
          <a:endParaRPr lang="ru-RU"/>
        </a:p>
      </dgm:t>
    </dgm:pt>
    <dgm:pt modelId="{DD97C296-3D91-4699-A615-02D99A66EB4D}" type="sibTrans" cxnId="{34DE2A9F-86CF-4D44-A564-619B673B5748}">
      <dgm:prSet/>
      <dgm:spPr/>
      <dgm:t>
        <a:bodyPr/>
        <a:lstStyle/>
        <a:p>
          <a:endParaRPr lang="ru-RU"/>
        </a:p>
      </dgm:t>
    </dgm:pt>
    <dgm:pt modelId="{CBFABFF5-4EED-4030-B2DD-84C54C834B4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635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6D5FF-6A3F-4E87-8426-55707F632E5E}" type="parTrans" cxnId="{48E6ECAB-346C-45E4-ADC0-00F5F338F2C3}">
      <dgm:prSet/>
      <dgm:spPr/>
      <dgm:t>
        <a:bodyPr/>
        <a:lstStyle/>
        <a:p>
          <a:endParaRPr lang="ru-RU"/>
        </a:p>
      </dgm:t>
    </dgm:pt>
    <dgm:pt modelId="{EF8F8312-F831-4CEC-84D0-784A3796746F}" type="sibTrans" cxnId="{48E6ECAB-346C-45E4-ADC0-00F5F338F2C3}">
      <dgm:prSet/>
      <dgm:spPr/>
      <dgm:t>
        <a:bodyPr/>
        <a:lstStyle/>
        <a:p>
          <a:endParaRPr lang="ru-RU"/>
        </a:p>
      </dgm:t>
    </dgm:pt>
    <dgm:pt modelId="{2115721A-F111-40D5-8D71-545CAFDB4F7E}" type="pres">
      <dgm:prSet presAssocID="{6162DDB5-0ED6-4D11-A91F-555976A8AC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07F26E-1D52-4B45-BE2F-85BA964A4EA7}" type="pres">
      <dgm:prSet presAssocID="{3D3B4591-8549-4491-9600-0E89731FD478}" presName="composite" presStyleCnt="0"/>
      <dgm:spPr/>
    </dgm:pt>
    <dgm:pt modelId="{34F030E7-9194-4AB0-B0B2-9EDD2FEE17C9}" type="pres">
      <dgm:prSet presAssocID="{3D3B4591-8549-4491-9600-0E89731FD478}" presName="parTx" presStyleLbl="alignNode1" presStyleIdx="0" presStyleCnt="3" custScaleY="200089" custLinFactNeighborX="4218" custLinFactNeighborY="-29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B5E47-6498-4EF9-92A0-5585CE40DAA5}" type="pres">
      <dgm:prSet presAssocID="{3D3B4591-8549-4491-9600-0E89731FD478}" presName="desTx" presStyleLbl="alignAccFollowNode1" presStyleIdx="0" presStyleCnt="3" custScaleY="72366" custLinFactNeighborX="3455" custLinFactNeighborY="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CC887-D020-44EB-9623-7F068C83ADCC}" type="pres">
      <dgm:prSet presAssocID="{1D6A85D3-79C0-4A10-AA59-8E4CBAB38BF2}" presName="space" presStyleCnt="0"/>
      <dgm:spPr/>
    </dgm:pt>
    <dgm:pt modelId="{153BA84A-DD53-4EBE-90EF-BFD43C765DA3}" type="pres">
      <dgm:prSet presAssocID="{6FB15167-A6D3-4A7B-B957-057CF1FC835E}" presName="composite" presStyleCnt="0"/>
      <dgm:spPr/>
    </dgm:pt>
    <dgm:pt modelId="{D1F5A203-CE6C-4B91-976C-C113B3E0349B}" type="pres">
      <dgm:prSet presAssocID="{6FB15167-A6D3-4A7B-B957-057CF1FC835E}" presName="parTx" presStyleLbl="alignNode1" presStyleIdx="1" presStyleCnt="3" custScaleY="106485" custLinFactNeighborX="-937" custLinFactNeighborY="-40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40689-C169-4F1F-8B39-9B9B0D7B18A7}" type="pres">
      <dgm:prSet presAssocID="{6FB15167-A6D3-4A7B-B957-057CF1FC835E}" presName="desTx" presStyleLbl="alignAccFollowNode1" presStyleIdx="1" presStyleCnt="3" custScaleY="72689" custLinFactNeighborX="835" custLinFactNeighborY="-3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3BF9D-4DD8-4605-860B-B10FE0305797}" type="pres">
      <dgm:prSet presAssocID="{8DB850F4-FF83-49B2-BEE5-7B1584FB5A03}" presName="space" presStyleCnt="0"/>
      <dgm:spPr/>
    </dgm:pt>
    <dgm:pt modelId="{37271C71-B19B-47D0-A956-912101FB6D0A}" type="pres">
      <dgm:prSet presAssocID="{2E41A10C-DCE0-48BC-8975-C79EF04D16BD}" presName="composite" presStyleCnt="0"/>
      <dgm:spPr/>
    </dgm:pt>
    <dgm:pt modelId="{2C2BD5C4-88A0-4DF7-BC1A-C0494D0F5883}" type="pres">
      <dgm:prSet presAssocID="{2E41A10C-DCE0-48BC-8975-C79EF04D16BD}" presName="parTx" presStyleLbl="alignNode1" presStyleIdx="2" presStyleCnt="3" custScaleX="116181" custLinFactNeighborX="-3449" custLinFactNeighborY="-3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9E366-8ACD-430A-9F31-53BFF6F1A51F}" type="pres">
      <dgm:prSet presAssocID="{2E41A10C-DCE0-48BC-8975-C79EF04D16BD}" presName="desTx" presStyleLbl="alignAccFollowNode1" presStyleIdx="2" presStyleCnt="3" custScaleY="101280" custLinFactNeighborX="-429" custLinFactNeighborY="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E6ECAB-346C-45E4-ADC0-00F5F338F2C3}" srcId="{6FB15167-A6D3-4A7B-B957-057CF1FC835E}" destId="{CBFABFF5-4EED-4030-B2DD-84C54C834B40}" srcOrd="1" destOrd="0" parTransId="{5596D5FF-6A3F-4E87-8426-55707F632E5E}" sibTransId="{EF8F8312-F831-4CEC-84D0-784A3796746F}"/>
    <dgm:cxn modelId="{C151E42B-BEEF-45E6-93CB-80673DFE2A7F}" type="presOf" srcId="{7BE02762-1E43-44CE-BBCE-5727CDEA120A}" destId="{66B9E366-8ACD-430A-9F31-53BFF6F1A51F}" srcOrd="0" destOrd="3" presId="urn:microsoft.com/office/officeart/2005/8/layout/hList1"/>
    <dgm:cxn modelId="{DED37BBF-21E4-48D6-86B5-D895577DA814}" type="presOf" srcId="{6FB15167-A6D3-4A7B-B957-057CF1FC835E}" destId="{D1F5A203-CE6C-4B91-976C-C113B3E0349B}" srcOrd="0" destOrd="0" presId="urn:microsoft.com/office/officeart/2005/8/layout/hList1"/>
    <dgm:cxn modelId="{57460D0F-A171-4D86-9DFD-0BA5D19CFD10}" srcId="{6162DDB5-0ED6-4D11-A91F-555976A8ACBA}" destId="{2E41A10C-DCE0-48BC-8975-C79EF04D16BD}" srcOrd="2" destOrd="0" parTransId="{B99FA1C6-35A9-41D0-9AD3-CE58D8AA14A2}" sibTransId="{1156C67C-1A33-4A10-B409-8660AD2FEDE9}"/>
    <dgm:cxn modelId="{DFFB0E7C-3A09-4E0B-B6F2-7189EB30E5F2}" srcId="{6FB15167-A6D3-4A7B-B957-057CF1FC835E}" destId="{E563765C-3322-41AD-ACB7-3C983FBA7D6B}" srcOrd="0" destOrd="0" parTransId="{BE52BD84-07FE-42C4-8CAF-77548589F288}" sibTransId="{501E491F-E843-4766-961A-FB72E4A42230}"/>
    <dgm:cxn modelId="{6F03474D-593B-4560-8368-E78122805819}" type="presOf" srcId="{8D2AEA07-801D-4B32-B5DC-7DCDCB42E0DD}" destId="{66B9E366-8ACD-430A-9F31-53BFF6F1A51F}" srcOrd="0" destOrd="2" presId="urn:microsoft.com/office/officeart/2005/8/layout/hList1"/>
    <dgm:cxn modelId="{E7DA7084-D6B1-4970-8E07-21525B92FEA0}" type="presOf" srcId="{CBFABFF5-4EED-4030-B2DD-84C54C834B40}" destId="{D8940689-C169-4F1F-8B39-9B9B0D7B18A7}" srcOrd="0" destOrd="1" presId="urn:microsoft.com/office/officeart/2005/8/layout/hList1"/>
    <dgm:cxn modelId="{D2F936C5-67FE-42ED-86A1-0F1CC9A20FA6}" srcId="{6FB15167-A6D3-4A7B-B957-057CF1FC835E}" destId="{54F4EE70-C95A-4677-BE5F-9F4BFA7308DC}" srcOrd="2" destOrd="0" parTransId="{D5BEDB38-FFAC-49D4-83CA-85A8880B0916}" sibTransId="{E6F9A522-B47E-40F3-9A09-26AE20275C79}"/>
    <dgm:cxn modelId="{1D947D46-BF35-4E70-B5D8-BED6B997A664}" type="presOf" srcId="{FF4E8FA6-1744-4B9C-B10E-E7D47C183EDF}" destId="{118B5E47-6498-4EF9-92A0-5585CE40DAA5}" srcOrd="0" destOrd="0" presId="urn:microsoft.com/office/officeart/2005/8/layout/hList1"/>
    <dgm:cxn modelId="{B4ED6818-C4EB-4A8E-9ED1-7508DFC02BFE}" srcId="{2E41A10C-DCE0-48BC-8975-C79EF04D16BD}" destId="{3A91CB1B-DB27-4DF9-8536-C64D8833ACD4}" srcOrd="1" destOrd="0" parTransId="{7BCD45E2-F125-4654-9B50-3DA40CE668E8}" sibTransId="{FBE2A54A-30BB-4CEA-AA2D-0458AB0B8F3E}"/>
    <dgm:cxn modelId="{E42F5F21-0178-4424-9835-ECBF47D6678B}" type="presOf" srcId="{6162DDB5-0ED6-4D11-A91F-555976A8ACBA}" destId="{2115721A-F111-40D5-8D71-545CAFDB4F7E}" srcOrd="0" destOrd="0" presId="urn:microsoft.com/office/officeart/2005/8/layout/hList1"/>
    <dgm:cxn modelId="{3C4013E9-5A50-48E0-8D39-B5362BF51914}" type="presOf" srcId="{54F4EE70-C95A-4677-BE5F-9F4BFA7308DC}" destId="{D8940689-C169-4F1F-8B39-9B9B0D7B18A7}" srcOrd="0" destOrd="2" presId="urn:microsoft.com/office/officeart/2005/8/layout/hList1"/>
    <dgm:cxn modelId="{4C74936D-CFCA-48A7-9815-5A5F21E87656}" type="presOf" srcId="{2E41A10C-DCE0-48BC-8975-C79EF04D16BD}" destId="{2C2BD5C4-88A0-4DF7-BC1A-C0494D0F5883}" srcOrd="0" destOrd="0" presId="urn:microsoft.com/office/officeart/2005/8/layout/hList1"/>
    <dgm:cxn modelId="{CF77F8BC-47F1-422A-99C8-DF5685487D9E}" type="presOf" srcId="{3E0A3AA9-40C0-424B-812F-C111A85E461D}" destId="{118B5E47-6498-4EF9-92A0-5585CE40DAA5}" srcOrd="0" destOrd="1" presId="urn:microsoft.com/office/officeart/2005/8/layout/hList1"/>
    <dgm:cxn modelId="{0B515F0E-E9D5-4002-A9AD-31549BDC5A0D}" srcId="{2E41A10C-DCE0-48BC-8975-C79EF04D16BD}" destId="{7BE02762-1E43-44CE-BBCE-5727CDEA120A}" srcOrd="3" destOrd="0" parTransId="{6AD4712E-2F27-47BD-A537-F9AA5D16C21B}" sibTransId="{9CCC725D-9F5F-4150-9C18-CB45D2E4B11E}"/>
    <dgm:cxn modelId="{E421D97B-CBDE-4D18-BC6E-D992CD242992}" srcId="{6162DDB5-0ED6-4D11-A91F-555976A8ACBA}" destId="{3D3B4591-8549-4491-9600-0E89731FD478}" srcOrd="0" destOrd="0" parTransId="{0FF690BC-E031-4D17-8E6C-95F6A703E5D3}" sibTransId="{1D6A85D3-79C0-4A10-AA59-8E4CBAB38BF2}"/>
    <dgm:cxn modelId="{BB698571-09CE-4982-8566-236BEC56EEFD}" srcId="{3D3B4591-8549-4491-9600-0E89731FD478}" destId="{FF4E8FA6-1744-4B9C-B10E-E7D47C183EDF}" srcOrd="0" destOrd="0" parTransId="{5A8989E8-5E34-48A0-B92B-BDDAA24A8496}" sibTransId="{860F985C-8CE2-4802-A7D0-7B4FE6F1BDAB}"/>
    <dgm:cxn modelId="{1B222933-18BF-4CB0-8472-AF3AB2E13828}" type="presOf" srcId="{3A91CB1B-DB27-4DF9-8536-C64D8833ACD4}" destId="{66B9E366-8ACD-430A-9F31-53BFF6F1A51F}" srcOrd="0" destOrd="1" presId="urn:microsoft.com/office/officeart/2005/8/layout/hList1"/>
    <dgm:cxn modelId="{D3000ADE-4449-4C03-8333-284A6A8B60ED}" type="presOf" srcId="{E563765C-3322-41AD-ACB7-3C983FBA7D6B}" destId="{D8940689-C169-4F1F-8B39-9B9B0D7B18A7}" srcOrd="0" destOrd="0" presId="urn:microsoft.com/office/officeart/2005/8/layout/hList1"/>
    <dgm:cxn modelId="{EBD6F826-1DF5-438D-BFFB-58114BA76E69}" srcId="{6FB15167-A6D3-4A7B-B957-057CF1FC835E}" destId="{0B63BC08-577C-476D-8362-21B0FE6E945D}" srcOrd="3" destOrd="0" parTransId="{711EBA5D-5479-4E64-B2FA-FA58FD130D40}" sibTransId="{EAECD12B-ACB4-4962-B174-667556DF9C85}"/>
    <dgm:cxn modelId="{4F56F346-C53C-4B90-A6DB-E5C5DAD9B71B}" srcId="{3D3B4591-8549-4491-9600-0E89731FD478}" destId="{3E0A3AA9-40C0-424B-812F-C111A85E461D}" srcOrd="1" destOrd="0" parTransId="{0E355F63-AD1C-489E-88D5-BA8D2ABAA061}" sibTransId="{E24CBCBB-DE9C-4472-BA13-77C131C7D4F5}"/>
    <dgm:cxn modelId="{8B356D1E-815F-4011-A7B2-5E6CAC0BEEE3}" type="presOf" srcId="{0B63BC08-577C-476D-8362-21B0FE6E945D}" destId="{D8940689-C169-4F1F-8B39-9B9B0D7B18A7}" srcOrd="0" destOrd="3" presId="urn:microsoft.com/office/officeart/2005/8/layout/hList1"/>
    <dgm:cxn modelId="{34DE2A9F-86CF-4D44-A564-619B673B5748}" srcId="{2E41A10C-DCE0-48BC-8975-C79EF04D16BD}" destId="{8D2AEA07-801D-4B32-B5DC-7DCDCB42E0DD}" srcOrd="2" destOrd="0" parTransId="{BF54E2D1-442F-47D4-A9BA-B90691E81906}" sibTransId="{DD97C296-3D91-4699-A615-02D99A66EB4D}"/>
    <dgm:cxn modelId="{EB0ACE05-587D-4CAA-88A9-C42ECF2AB088}" srcId="{6162DDB5-0ED6-4D11-A91F-555976A8ACBA}" destId="{6FB15167-A6D3-4A7B-B957-057CF1FC835E}" srcOrd="1" destOrd="0" parTransId="{00E91FEE-8AAB-4003-A0F4-FD14F79BA079}" sibTransId="{8DB850F4-FF83-49B2-BEE5-7B1584FB5A03}"/>
    <dgm:cxn modelId="{55E9B437-7484-469C-823F-AE02886F7627}" type="presOf" srcId="{C9013FC0-F552-4DCF-BAD2-0AB6F96245AB}" destId="{66B9E366-8ACD-430A-9F31-53BFF6F1A51F}" srcOrd="0" destOrd="0" presId="urn:microsoft.com/office/officeart/2005/8/layout/hList1"/>
    <dgm:cxn modelId="{EFF177E9-3B34-4A34-861F-6E1B3C65BBB7}" srcId="{2E41A10C-DCE0-48BC-8975-C79EF04D16BD}" destId="{C9013FC0-F552-4DCF-BAD2-0AB6F96245AB}" srcOrd="0" destOrd="0" parTransId="{B72AE51F-CCDE-42AA-BE91-909D2482F693}" sibTransId="{85F9E644-8C05-462F-BBB6-25D3F9473574}"/>
    <dgm:cxn modelId="{FF9FFF12-E5C9-4737-9371-65BA5A191C90}" type="presOf" srcId="{3D3B4591-8549-4491-9600-0E89731FD478}" destId="{34F030E7-9194-4AB0-B0B2-9EDD2FEE17C9}" srcOrd="0" destOrd="0" presId="urn:microsoft.com/office/officeart/2005/8/layout/hList1"/>
    <dgm:cxn modelId="{A2BA263C-BCED-4F08-9BF0-B0AF1FC62F84}" type="presParOf" srcId="{2115721A-F111-40D5-8D71-545CAFDB4F7E}" destId="{9107F26E-1D52-4B45-BE2F-85BA964A4EA7}" srcOrd="0" destOrd="0" presId="urn:microsoft.com/office/officeart/2005/8/layout/hList1"/>
    <dgm:cxn modelId="{7ABEC91C-206F-413E-A390-B6D840C19114}" type="presParOf" srcId="{9107F26E-1D52-4B45-BE2F-85BA964A4EA7}" destId="{34F030E7-9194-4AB0-B0B2-9EDD2FEE17C9}" srcOrd="0" destOrd="0" presId="urn:microsoft.com/office/officeart/2005/8/layout/hList1"/>
    <dgm:cxn modelId="{68E4CACC-BF23-43E3-BDDB-0FC95C285B57}" type="presParOf" srcId="{9107F26E-1D52-4B45-BE2F-85BA964A4EA7}" destId="{118B5E47-6498-4EF9-92A0-5585CE40DAA5}" srcOrd="1" destOrd="0" presId="urn:microsoft.com/office/officeart/2005/8/layout/hList1"/>
    <dgm:cxn modelId="{32BBF8C8-3CBE-43C8-AB41-C713EB4EAAEC}" type="presParOf" srcId="{2115721A-F111-40D5-8D71-545CAFDB4F7E}" destId="{9D7CC887-D020-44EB-9623-7F068C83ADCC}" srcOrd="1" destOrd="0" presId="urn:microsoft.com/office/officeart/2005/8/layout/hList1"/>
    <dgm:cxn modelId="{1DFBBD8F-F1FC-403C-BA23-694EAFC4D5B8}" type="presParOf" srcId="{2115721A-F111-40D5-8D71-545CAFDB4F7E}" destId="{153BA84A-DD53-4EBE-90EF-BFD43C765DA3}" srcOrd="2" destOrd="0" presId="urn:microsoft.com/office/officeart/2005/8/layout/hList1"/>
    <dgm:cxn modelId="{8060170A-68DE-46CC-A853-338D5EE469E3}" type="presParOf" srcId="{153BA84A-DD53-4EBE-90EF-BFD43C765DA3}" destId="{D1F5A203-CE6C-4B91-976C-C113B3E0349B}" srcOrd="0" destOrd="0" presId="urn:microsoft.com/office/officeart/2005/8/layout/hList1"/>
    <dgm:cxn modelId="{530A0CB3-0589-4C2C-A73D-01DFAD92B86E}" type="presParOf" srcId="{153BA84A-DD53-4EBE-90EF-BFD43C765DA3}" destId="{D8940689-C169-4F1F-8B39-9B9B0D7B18A7}" srcOrd="1" destOrd="0" presId="urn:microsoft.com/office/officeart/2005/8/layout/hList1"/>
    <dgm:cxn modelId="{7039F88A-A394-4DD2-8712-4E3004EB3AB6}" type="presParOf" srcId="{2115721A-F111-40D5-8D71-545CAFDB4F7E}" destId="{EF53BF9D-4DD8-4605-860B-B10FE0305797}" srcOrd="3" destOrd="0" presId="urn:microsoft.com/office/officeart/2005/8/layout/hList1"/>
    <dgm:cxn modelId="{6E7FC139-7A68-4044-A563-CD3EB3F80C71}" type="presParOf" srcId="{2115721A-F111-40D5-8D71-545CAFDB4F7E}" destId="{37271C71-B19B-47D0-A956-912101FB6D0A}" srcOrd="4" destOrd="0" presId="urn:microsoft.com/office/officeart/2005/8/layout/hList1"/>
    <dgm:cxn modelId="{2BE735C5-2ABF-49D2-98B4-3B54538D1070}" type="presParOf" srcId="{37271C71-B19B-47D0-A956-912101FB6D0A}" destId="{2C2BD5C4-88A0-4DF7-BC1A-C0494D0F5883}" srcOrd="0" destOrd="0" presId="urn:microsoft.com/office/officeart/2005/8/layout/hList1"/>
    <dgm:cxn modelId="{B038F052-3AB4-4F5E-B2A9-98243443B308}" type="presParOf" srcId="{37271C71-B19B-47D0-A956-912101FB6D0A}" destId="{66B9E366-8ACD-430A-9F31-53BFF6F1A5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A50CF-CB60-4FC1-A1A0-319E7E62C4AE}">
      <dsp:nvSpPr>
        <dsp:cNvPr id="0" name=""/>
        <dsp:cNvSpPr/>
      </dsp:nvSpPr>
      <dsp:spPr>
        <a:xfrm>
          <a:off x="3" y="0"/>
          <a:ext cx="12001786" cy="2680757"/>
        </a:xfrm>
        <a:prstGeom prst="rightArrow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0BB4D-3B71-45E3-9F9D-80822281F0A7}">
      <dsp:nvSpPr>
        <dsp:cNvPr id="0" name=""/>
        <dsp:cNvSpPr/>
      </dsp:nvSpPr>
      <dsp:spPr>
        <a:xfrm>
          <a:off x="0" y="804227"/>
          <a:ext cx="12001793" cy="10723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стратегии развития организации является единственным подходом прогнозирования будущих проблем учреждения и его возможностей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45" y="856572"/>
        <a:ext cx="11897103" cy="967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A50CF-CB60-4FC1-A1A0-319E7E62C4AE}">
      <dsp:nvSpPr>
        <dsp:cNvPr id="0" name=""/>
        <dsp:cNvSpPr/>
      </dsp:nvSpPr>
      <dsp:spPr>
        <a:xfrm>
          <a:off x="2" y="0"/>
          <a:ext cx="11970132" cy="2787136"/>
        </a:xfrm>
        <a:prstGeom prst="rightArrow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3B7E-31CA-4638-A74B-F443D204890D}">
      <dsp:nvSpPr>
        <dsp:cNvPr id="0" name=""/>
        <dsp:cNvSpPr/>
      </dsp:nvSpPr>
      <dsp:spPr>
        <a:xfrm>
          <a:off x="606" y="836141"/>
          <a:ext cx="5792190" cy="111485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 вида конкурентоспособных стратегий:, стратегия дифференциации, стратегия фокусирования.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9" y="890564"/>
        <a:ext cx="5683344" cy="1006008"/>
      </dsp:txXfrm>
    </dsp:sp>
    <dsp:sp modelId="{A4384720-6B73-444B-9C21-42B36D27E236}">
      <dsp:nvSpPr>
        <dsp:cNvPr id="0" name=""/>
        <dsp:cNvSpPr/>
      </dsp:nvSpPr>
      <dsp:spPr>
        <a:xfrm>
          <a:off x="6082406" y="768012"/>
          <a:ext cx="2023965" cy="12511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низких издержек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3480" y="829086"/>
        <a:ext cx="1901817" cy="1128964"/>
      </dsp:txXfrm>
    </dsp:sp>
    <dsp:sp modelId="{07EF8687-4544-4C01-B819-AEF190FA4B28}">
      <dsp:nvSpPr>
        <dsp:cNvPr id="0" name=""/>
        <dsp:cNvSpPr/>
      </dsp:nvSpPr>
      <dsp:spPr>
        <a:xfrm>
          <a:off x="10224661" y="707052"/>
          <a:ext cx="1745476" cy="138389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фокусирования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2217" y="774608"/>
        <a:ext cx="1610364" cy="1248779"/>
      </dsp:txXfrm>
    </dsp:sp>
    <dsp:sp modelId="{BF7F8E2C-37AE-4D5A-9A8F-2233D3A689F2}">
      <dsp:nvSpPr>
        <dsp:cNvPr id="0" name=""/>
        <dsp:cNvSpPr/>
      </dsp:nvSpPr>
      <dsp:spPr>
        <a:xfrm>
          <a:off x="8454135" y="732420"/>
          <a:ext cx="1538463" cy="141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дифференциации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3164" y="801449"/>
        <a:ext cx="1400405" cy="127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213DB-004F-4E50-96E0-359BE038BD74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bg2">
            <a:lumMod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679096"/>
        <a:ext cx="1352020" cy="579438"/>
      </dsp:txXfrm>
    </dsp:sp>
    <dsp:sp modelId="{716D66AA-192D-4C30-BA29-2F0E374FFE1D}">
      <dsp:nvSpPr>
        <dsp:cNvPr id="0" name=""/>
        <dsp:cNvSpPr/>
      </dsp:nvSpPr>
      <dsp:spPr>
        <a:xfrm rot="5400000">
          <a:off x="6008997" y="-4653890"/>
          <a:ext cx="1255447" cy="10569402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имеет 12 летнюю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историю, выполняет государственное задание в условиях дневного и круглосуточного стационара по медицинской реабилитации в рамках Территориальной программы государственных гарантий Ставропольского края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2020" y="64373"/>
        <a:ext cx="10508116" cy="1132875"/>
      </dsp:txXfrm>
    </dsp:sp>
    <dsp:sp modelId="{452D95C7-C508-478C-8A4C-6D0BE4EF7587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19614"/>
        <a:ext cx="1352020" cy="579438"/>
      </dsp:txXfrm>
    </dsp:sp>
    <dsp:sp modelId="{951CD48D-75A4-47E3-89AC-4DAB379ECFD8}">
      <dsp:nvSpPr>
        <dsp:cNvPr id="0" name=""/>
        <dsp:cNvSpPr/>
      </dsp:nvSpPr>
      <dsp:spPr>
        <a:xfrm rot="5400000">
          <a:off x="6008997" y="-2913372"/>
          <a:ext cx="1255447" cy="1056940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имеет кредиторской задолженности, имеет стабильный квалифицированный кадровый ресурс, оснащен современным реабилитационным оборудованием</a:t>
          </a:r>
        </a:p>
      </dsp:txBody>
      <dsp:txXfrm rot="-5400000">
        <a:off x="1352020" y="1804891"/>
        <a:ext cx="10508116" cy="1132875"/>
      </dsp:txXfrm>
    </dsp:sp>
    <dsp:sp modelId="{B4CBA744-8909-4329-87B5-1BFBE8681058}">
      <dsp:nvSpPr>
        <dsp:cNvPr id="0" name=""/>
        <dsp:cNvSpPr/>
      </dsp:nvSpPr>
      <dsp:spPr>
        <a:xfrm rot="5400000">
          <a:off x="-289718" y="3738630"/>
          <a:ext cx="1931458" cy="1352020"/>
        </a:xfrm>
        <a:prstGeom prst="chevron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124921"/>
        <a:ext cx="1352020" cy="579438"/>
      </dsp:txXfrm>
    </dsp:sp>
    <dsp:sp modelId="{323EF209-7E05-40BF-915D-59AD79B7CC86}">
      <dsp:nvSpPr>
        <dsp:cNvPr id="0" name=""/>
        <dsp:cNvSpPr/>
      </dsp:nvSpPr>
      <dsp:spPr>
        <a:xfrm rot="5400000">
          <a:off x="6008997" y="-1172854"/>
          <a:ext cx="1255447" cy="1056940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Миссия учреждения – оказание высококвалифицированной специализированной медицинской помощи по медицинской реабилитации взрослому населению Ставропольского края.</a:t>
          </a:r>
        </a:p>
      </dsp:txBody>
      <dsp:txXfrm rot="-5400000">
        <a:off x="1352020" y="3545409"/>
        <a:ext cx="10508116" cy="113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213DB-004F-4E50-96E0-359BE038BD74}">
      <dsp:nvSpPr>
        <dsp:cNvPr id="0" name=""/>
        <dsp:cNvSpPr/>
      </dsp:nvSpPr>
      <dsp:spPr>
        <a:xfrm rot="5400000">
          <a:off x="-289435" y="295165"/>
          <a:ext cx="1929572" cy="1350700"/>
        </a:xfrm>
        <a:prstGeom prst="chevron">
          <a:avLst/>
        </a:prstGeom>
        <a:solidFill>
          <a:schemeClr val="bg2">
            <a:lumMod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681079"/>
        <a:ext cx="1350700" cy="578872"/>
      </dsp:txXfrm>
    </dsp:sp>
    <dsp:sp modelId="{716D66AA-192D-4C30-BA29-2F0E374FFE1D}">
      <dsp:nvSpPr>
        <dsp:cNvPr id="0" name=""/>
        <dsp:cNvSpPr/>
      </dsp:nvSpPr>
      <dsp:spPr>
        <a:xfrm rot="5400000">
          <a:off x="6008950" y="-4652520"/>
          <a:ext cx="1254221" cy="10570722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Организационная структура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имеет в основном линейно-функциональный характер </a:t>
          </a:r>
        </a:p>
      </dsp:txBody>
      <dsp:txXfrm rot="-5400000">
        <a:off x="1350700" y="66956"/>
        <a:ext cx="10509496" cy="1131769"/>
      </dsp:txXfrm>
    </dsp:sp>
    <dsp:sp modelId="{452D95C7-C508-478C-8A4C-6D0BE4EF7587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19897"/>
        <a:ext cx="1350700" cy="578872"/>
      </dsp:txXfrm>
    </dsp:sp>
    <dsp:sp modelId="{951CD48D-75A4-47E3-89AC-4DAB379ECFD8}">
      <dsp:nvSpPr>
        <dsp:cNvPr id="0" name=""/>
        <dsp:cNvSpPr/>
      </dsp:nvSpPr>
      <dsp:spPr>
        <a:xfrm rot="5400000">
          <a:off x="6008950" y="-2913702"/>
          <a:ext cx="1254221" cy="1057072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Организационная структура управления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0700" y="1805774"/>
        <a:ext cx="10509496" cy="1131769"/>
      </dsp:txXfrm>
    </dsp:sp>
    <dsp:sp modelId="{B4CBA744-8909-4329-87B5-1BFBE8681058}">
      <dsp:nvSpPr>
        <dsp:cNvPr id="0" name=""/>
        <dsp:cNvSpPr/>
      </dsp:nvSpPr>
      <dsp:spPr>
        <a:xfrm rot="5400000">
          <a:off x="-289435" y="3737625"/>
          <a:ext cx="1929572" cy="1350700"/>
        </a:xfrm>
        <a:prstGeom prst="chevron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123539"/>
        <a:ext cx="1350700" cy="578872"/>
      </dsp:txXfrm>
    </dsp:sp>
    <dsp:sp modelId="{323EF209-7E05-40BF-915D-59AD79B7CC86}">
      <dsp:nvSpPr>
        <dsp:cNvPr id="0" name=""/>
        <dsp:cNvSpPr/>
      </dsp:nvSpPr>
      <dsp:spPr>
        <a:xfrm rot="5400000">
          <a:off x="6008950" y="-1174884"/>
          <a:ext cx="1254221" cy="1057072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управления -обеспечение в   экономическом и организационном отношениях взаимосвязанное единство всех структурных подразделений, наилучшим образом использование материальных и трудовых ресурсов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0700" y="3544592"/>
        <a:ext cx="10509496" cy="1131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213DB-004F-4E50-96E0-359BE038BD74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bg2">
            <a:lumMod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679096"/>
        <a:ext cx="1352020" cy="579438"/>
      </dsp:txXfrm>
    </dsp:sp>
    <dsp:sp modelId="{716D66AA-192D-4C30-BA29-2F0E374FFE1D}">
      <dsp:nvSpPr>
        <dsp:cNvPr id="0" name=""/>
        <dsp:cNvSpPr/>
      </dsp:nvSpPr>
      <dsp:spPr>
        <a:xfrm rot="5400000">
          <a:off x="6008997" y="-4653890"/>
          <a:ext cx="1255447" cy="10569402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SWOT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2020" y="64373"/>
        <a:ext cx="10508116" cy="1132875"/>
      </dsp:txXfrm>
    </dsp:sp>
    <dsp:sp modelId="{452D95C7-C508-478C-8A4C-6D0BE4EF7587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19614"/>
        <a:ext cx="1352020" cy="579438"/>
      </dsp:txXfrm>
    </dsp:sp>
    <dsp:sp modelId="{951CD48D-75A4-47E3-89AC-4DAB379ECFD8}">
      <dsp:nvSpPr>
        <dsp:cNvPr id="0" name=""/>
        <dsp:cNvSpPr/>
      </dsp:nvSpPr>
      <dsp:spPr>
        <a:xfrm rot="5400000">
          <a:off x="6008997" y="-2913372"/>
          <a:ext cx="1255447" cy="1056940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сильные стороны организации – авторитет организации, качество оказываемой помощи, транспортная доступность, высокое качество услуг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2020" y="1804891"/>
        <a:ext cx="10508116" cy="1132875"/>
      </dsp:txXfrm>
    </dsp:sp>
    <dsp:sp modelId="{B4CBA744-8909-4329-87B5-1BFBE8681058}">
      <dsp:nvSpPr>
        <dsp:cNvPr id="0" name=""/>
        <dsp:cNvSpPr/>
      </dsp:nvSpPr>
      <dsp:spPr>
        <a:xfrm rot="5400000">
          <a:off x="-289718" y="3738630"/>
          <a:ext cx="1931458" cy="1352020"/>
        </a:xfrm>
        <a:prstGeom prst="chevron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124921"/>
        <a:ext cx="1352020" cy="579438"/>
      </dsp:txXfrm>
    </dsp:sp>
    <dsp:sp modelId="{323EF209-7E05-40BF-915D-59AD79B7CC86}">
      <dsp:nvSpPr>
        <dsp:cNvPr id="0" name=""/>
        <dsp:cNvSpPr/>
      </dsp:nvSpPr>
      <dsp:spPr>
        <a:xfrm rot="5400000">
          <a:off x="6008997" y="-1172854"/>
          <a:ext cx="1255447" cy="1056940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слабые стороны организации – зависимость  режима работы учреждения от решений учредителя, дефицит квалифицированных кадров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2020" y="3545409"/>
        <a:ext cx="10508116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EE2A-7FE0-43EF-AB78-A9772A6DC126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ACFD7-29A2-4F13-87CF-79ED783FF588}">
      <dsp:nvSpPr>
        <dsp:cNvPr id="0" name=""/>
        <dsp:cNvSpPr/>
      </dsp:nvSpPr>
      <dsp:spPr>
        <a:xfrm>
          <a:off x="752110" y="541866"/>
          <a:ext cx="10877430" cy="108373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Внешнее окружение определяет возможности и угрозы деятельности организации, но насколько они повлияют на нее зависит от состояния внутренней среды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541866"/>
        <a:ext cx="10877430" cy="1083733"/>
      </dsp:txXfrm>
    </dsp:sp>
    <dsp:sp modelId="{03C85BD3-7504-410A-86C7-F406AD074A3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tx1"/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7D9CC-2C79-4BBB-BA23-9D004CFC49C7}">
      <dsp:nvSpPr>
        <dsp:cNvPr id="0" name=""/>
        <dsp:cNvSpPr/>
      </dsp:nvSpPr>
      <dsp:spPr>
        <a:xfrm>
          <a:off x="1146048" y="2167466"/>
          <a:ext cx="10483493" cy="108373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связаны с министерством здравоохранения и ТФОМС, угрозы связаны с работой страховых компаний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10483493" cy="1083733"/>
      </dsp:txXfrm>
    </dsp:sp>
    <dsp:sp modelId="{1EAAE9EF-529A-4F54-956E-897BC685124D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tx1"/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BE1FA-3E7F-46B0-A1C8-E5E881D0B56F}">
      <dsp:nvSpPr>
        <dsp:cNvPr id="0" name=""/>
        <dsp:cNvSpPr/>
      </dsp:nvSpPr>
      <dsp:spPr>
        <a:xfrm>
          <a:off x="760269" y="3793066"/>
          <a:ext cx="10877430" cy="108373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Перепрофилирование учреждения для COVID -19, неорганизованная работа медицинских организации по направлению пациентов - очень большая опасность для функционирования учреждения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269" y="3793066"/>
        <a:ext cx="10877430" cy="1083733"/>
      </dsp:txXfrm>
    </dsp:sp>
    <dsp:sp modelId="{F615C74A-D6FD-4509-A3CB-FA0D0C621D4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tx1"/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030E7-9194-4AB0-B0B2-9EDD2FEE17C9}">
      <dsp:nvSpPr>
        <dsp:cNvPr id="0" name=""/>
        <dsp:cNvSpPr/>
      </dsp:nvSpPr>
      <dsp:spPr>
        <a:xfrm>
          <a:off x="146028" y="0"/>
          <a:ext cx="3453556" cy="27640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рабочие совещания о стратегии и тактике развития организации с обсуждением планов, контрольных точек, рисков невыполнения, возможных корректирующих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 - ежемесячно на протяжении 2023 года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028" y="0"/>
        <a:ext cx="3453556" cy="2764074"/>
      </dsp:txXfrm>
    </dsp:sp>
    <dsp:sp modelId="{118B5E47-6498-4EF9-92A0-5585CE40DAA5}">
      <dsp:nvSpPr>
        <dsp:cNvPr id="0" name=""/>
        <dsp:cNvSpPr/>
      </dsp:nvSpPr>
      <dsp:spPr>
        <a:xfrm>
          <a:off x="119677" y="2967908"/>
          <a:ext cx="3453556" cy="2542651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tx1">
              <a:alpha val="9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baseline="0" dirty="0">
            <a:latin typeface="Times New Roman" panose="02020603050405020304" pitchFamily="18" charset="0"/>
          </a:endParaRPr>
        </a:p>
        <a:p>
          <a:pPr marL="0" marR="0" lvl="1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врачей и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медсестер, первичная аккредитация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30 декабря 2023 года</a:t>
          </a:r>
        </a:p>
        <a:p>
          <a:pPr lvl="1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ru-RU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119677" y="2967908"/>
        <a:ext cx="3453556" cy="2542651"/>
      </dsp:txXfrm>
    </dsp:sp>
    <dsp:sp modelId="{D1F5A203-CE6C-4B91-976C-C113B3E0349B}">
      <dsp:nvSpPr>
        <dsp:cNvPr id="0" name=""/>
        <dsp:cNvSpPr/>
      </dsp:nvSpPr>
      <dsp:spPr>
        <a:xfrm>
          <a:off x="3905051" y="57396"/>
          <a:ext cx="3453556" cy="147100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корпоративные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– регулярно на протяжении 2023 года</a:t>
          </a:r>
          <a:endParaRPr 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5051" y="57396"/>
        <a:ext cx="3453556" cy="1471007"/>
      </dsp:txXfrm>
    </dsp:sp>
    <dsp:sp modelId="{D8940689-C169-4F1F-8B39-9B9B0D7B18A7}">
      <dsp:nvSpPr>
        <dsp:cNvPr id="0" name=""/>
        <dsp:cNvSpPr/>
      </dsp:nvSpPr>
      <dsp:spPr>
        <a:xfrm>
          <a:off x="3966248" y="2391935"/>
          <a:ext cx="3453556" cy="25540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tx1">
              <a:alpha val="9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образовательных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мероприятиях – непрерывно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эффективная работа центра телемедицинских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консультаций (100 консультаций до конца 2023 года)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6248" y="2391935"/>
        <a:ext cx="3453556" cy="2554000"/>
      </dsp:txXfrm>
    </dsp:sp>
    <dsp:sp modelId="{2C2BD5C4-88A0-4DF7-BC1A-C0494D0F5883}">
      <dsp:nvSpPr>
        <dsp:cNvPr id="0" name=""/>
        <dsp:cNvSpPr/>
      </dsp:nvSpPr>
      <dsp:spPr>
        <a:xfrm>
          <a:off x="7755353" y="0"/>
          <a:ext cx="4012376" cy="13814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доукомплектование </a:t>
          </a:r>
          <a:endParaRPr lang="ru-RU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оборудованием</a:t>
          </a:r>
          <a:r>
            <a:rPr lang="ru-RU" sz="160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поставка и ввод в эксплуатацию до 30 сентября 2023 года,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5353" y="0"/>
        <a:ext cx="4012376" cy="1381422"/>
      </dsp:txXfrm>
    </dsp:sp>
    <dsp:sp modelId="{66B9E366-8ACD-430A-9F31-53BFF6F1A51F}">
      <dsp:nvSpPr>
        <dsp:cNvPr id="0" name=""/>
        <dsp:cNvSpPr/>
      </dsp:nvSpPr>
      <dsp:spPr>
        <a:xfrm>
          <a:off x="8139060" y="1847444"/>
          <a:ext cx="3453556" cy="3558574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6350" cap="flat" cmpd="sng" algn="ctr">
          <a:solidFill>
            <a:schemeClr val="tx1">
              <a:alpha val="9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СМИ о возможностях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 –ежемесячно на протяжении 2023 года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работа по внедрению клинических рекомендаций по медицинской </a:t>
          </a:r>
          <a:r>
            <a:rPr lang="ru-RU" sz="20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реабилитации- непрерывно 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9060" y="1847444"/>
        <a:ext cx="3453556" cy="3558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" y="804863"/>
            <a:ext cx="7059613" cy="39719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46068" y="5031854"/>
            <a:ext cx="5968194" cy="4766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37583" cy="5293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22748" y="0"/>
            <a:ext cx="3237583" cy="5293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064065"/>
            <a:ext cx="3237583" cy="52933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22748" y="10064065"/>
            <a:ext cx="3237583" cy="52933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68F46F0-EA3D-4C56-99C1-53C096DA821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514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67" name="Номер слайда 3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B19BC40F-42CC-445C-8CC9-CB2323361D99}" type="slidenum">
              <a:rPr lang="ru-RU" sz="1200" spc="-1">
                <a:solidFill>
                  <a:srgbClr val="000000"/>
                </a:solidFill>
              </a:rPr>
              <a:t>1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1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94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CF157-98FB-4356-8693-BDE47E34CAA9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09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91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F0F0F37A-E59C-4824-AEE6-79834A49A480}" type="slidenum">
              <a:rPr lang="ru-RU" sz="1200" spc="-1">
                <a:solidFill>
                  <a:srgbClr val="000000"/>
                </a:solidFill>
              </a:rPr>
              <a:t>11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16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91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F0F0F37A-E59C-4824-AEE6-79834A49A480}" type="slidenum">
              <a:rPr lang="ru-RU" sz="1200" spc="-1">
                <a:solidFill>
                  <a:srgbClr val="000000"/>
                </a:solidFill>
              </a:rPr>
              <a:t>12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96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79" name="Номер слайда 3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6F6F76E0-81A2-4E41-9E0A-A8EFAF63AB74}" type="slidenum">
              <a:rPr lang="ru-RU" sz="1200" spc="-1">
                <a:solidFill>
                  <a:srgbClr val="000000"/>
                </a:solidFill>
              </a:rPr>
              <a:t>2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29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79633" y="4777889"/>
            <a:ext cx="5435643" cy="3906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85" name="Номер слайда 3"/>
          <p:cNvSpPr/>
          <p:nvPr/>
        </p:nvSpPr>
        <p:spPr>
          <a:xfrm>
            <a:off x="3850425" y="9430223"/>
            <a:ext cx="2943063" cy="495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643E1A01-35D8-4419-8070-C4DCC3911E0F}" type="slidenum">
              <a:rPr lang="ru-RU" sz="1200" spc="-1">
                <a:solidFill>
                  <a:srgbClr val="000000"/>
                </a:solidFill>
              </a:rPr>
              <a:t>3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82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88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796D2F4B-34B4-487D-8369-2F6EDBD507C5}" type="slidenum">
              <a:rPr lang="ru-RU" sz="1200" spc="-1">
                <a:solidFill>
                  <a:srgbClr val="000000"/>
                </a:solidFill>
              </a:rPr>
              <a:t>4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30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88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796D2F4B-34B4-487D-8369-2F6EDBD507C5}" type="slidenum">
              <a:rPr lang="ru-RU" sz="1200" spc="-1">
                <a:solidFill>
                  <a:srgbClr val="000000"/>
                </a:solidFill>
              </a:rPr>
              <a:t>5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92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91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F0F0F37A-E59C-4824-AEE6-79834A49A480}" type="slidenum">
              <a:rPr lang="ru-RU" sz="1200" spc="-1">
                <a:solidFill>
                  <a:srgbClr val="000000"/>
                </a:solidFill>
              </a:rPr>
              <a:t>6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37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91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F0F0F37A-E59C-4824-AEE6-79834A49A480}" type="slidenum">
              <a:rPr lang="ru-RU" sz="1200" spc="-1">
                <a:solidFill>
                  <a:srgbClr val="000000"/>
                </a:solidFill>
              </a:rPr>
              <a:t>7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63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88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algn="r">
              <a:lnSpc>
                <a:spcPct val="100000"/>
              </a:lnSpc>
            </a:pPr>
            <a:fld id="{796D2F4B-34B4-487D-8369-2F6EDBD507C5}" type="slidenum">
              <a:rPr lang="ru-RU" sz="1200" spc="-1">
                <a:solidFill>
                  <a:srgbClr val="000000"/>
                </a:solidFill>
              </a:rPr>
              <a:t>8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08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633" y="4777890"/>
            <a:ext cx="5435998" cy="3907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94" name="Номер слайда 3_1"/>
          <p:cNvSpPr/>
          <p:nvPr/>
        </p:nvSpPr>
        <p:spPr>
          <a:xfrm>
            <a:off x="3850425" y="9430223"/>
            <a:ext cx="2943418" cy="49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96" tIns="44870" rIns="90096" bIns="4487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CF157-98FB-4356-8693-BDE47E34CAA9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65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2"/>
          <p:cNvPicPr/>
          <p:nvPr/>
        </p:nvPicPr>
        <p:blipFill>
          <a:blip r:embed="rId3"/>
          <a:srcRect l="18028" t="45043"/>
          <a:stretch/>
        </p:blipFill>
        <p:spPr>
          <a:xfrm>
            <a:off x="38940" y="0"/>
            <a:ext cx="10766160" cy="554076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1"/>
          <p:cNvPicPr/>
          <p:nvPr/>
        </p:nvPicPr>
        <p:blipFill>
          <a:blip r:embed="rId4"/>
          <a:srcRect t="14901" r="34148" b="26417"/>
          <a:stretch/>
        </p:blipFill>
        <p:spPr>
          <a:xfrm>
            <a:off x="2855506" y="-23400"/>
            <a:ext cx="9402840" cy="686772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11"/>
          <p:cNvSpPr/>
          <p:nvPr/>
        </p:nvSpPr>
        <p:spPr>
          <a:xfrm>
            <a:off x="3963240" y="105408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47" name="Rectangle 4"/>
          <p:cNvSpPr/>
          <p:nvPr/>
        </p:nvSpPr>
        <p:spPr>
          <a:xfrm>
            <a:off x="0" y="0"/>
            <a:ext cx="121899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Рисунок 6" descr="Герб края без фона.png"/>
          <p:cNvPicPr/>
          <p:nvPr/>
        </p:nvPicPr>
        <p:blipFill>
          <a:blip r:embed="rId5"/>
          <a:stretch/>
        </p:blipFill>
        <p:spPr>
          <a:xfrm>
            <a:off x="530280" y="403920"/>
            <a:ext cx="1476360" cy="1552680"/>
          </a:xfrm>
          <a:prstGeom prst="rect">
            <a:avLst/>
          </a:prstGeom>
          <a:ln w="0">
            <a:noFill/>
          </a:ln>
        </p:spPr>
      </p:pic>
      <p:sp>
        <p:nvSpPr>
          <p:cNvPr id="49" name="Прямоугольник 6"/>
          <p:cNvSpPr/>
          <p:nvPr/>
        </p:nvSpPr>
        <p:spPr>
          <a:xfrm>
            <a:off x="101600" y="5638680"/>
            <a:ext cx="374791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3E87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"/>
          <p:cNvSpPr/>
          <p:nvPr/>
        </p:nvSpPr>
        <p:spPr>
          <a:xfrm>
            <a:off x="4878000" y="1421640"/>
            <a:ext cx="7131239" cy="20852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endParaRPr lang="ru-RU" sz="3600" b="0" strike="noStrike" spc="-1" dirty="0" smtClean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3600" b="0" strike="noStrike" spc="-1" dirty="0" smtClean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3600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90000"/>
              </a:lnSpc>
            </a:pPr>
            <a:endParaRPr lang="ru-RU" sz="3600" b="0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" name="Подзаголовок 2"/>
          <p:cNvSpPr/>
          <p:nvPr/>
        </p:nvSpPr>
        <p:spPr>
          <a:xfrm>
            <a:off x="4878000" y="4911120"/>
            <a:ext cx="7168680" cy="156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1847" y="230481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анализ и разработка стратегии развития ГАУЗ СК «Краевой лечебно-реабилитационный центр»</a:t>
            </a:r>
          </a:p>
          <a:p>
            <a:r>
              <a:rPr lang="ru-RU" dirty="0"/>
              <a:t>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69" y="5451564"/>
            <a:ext cx="4412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Павлова  Татьяна Витальевна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(ПП) - 221	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мая 2023 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9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DejaVu Sans"/>
              </a:rPr>
              <a:t>	</a:t>
            </a:r>
            <a:endParaRPr kumimoji="0" lang="ru-RU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3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6" name="Прямоугольник 18"/>
          <p:cNvSpPr/>
          <p:nvPr/>
        </p:nvSpPr>
        <p:spPr>
          <a:xfrm>
            <a:off x="1032480" y="360"/>
            <a:ext cx="10140617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sz="2400" b="1" spc="-1">
                <a:solidFill>
                  <a:srgbClr val="FFFFFF"/>
                </a:solidFill>
                <a:latin typeface="Times New Roman"/>
              </a:rPr>
              <a:t>Разработка стратегии развития: 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1953975"/>
              </p:ext>
            </p:extLst>
          </p:nvPr>
        </p:nvGraphicFramePr>
        <p:xfrm>
          <a:off x="192505" y="1164240"/>
          <a:ext cx="11887200" cy="569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61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118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20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1" name="TextBox 3_1"/>
          <p:cNvSpPr/>
          <p:nvPr/>
        </p:nvSpPr>
        <p:spPr>
          <a:xfrm>
            <a:off x="10539720" y="1351440"/>
            <a:ext cx="828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- 10 %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3" name="Прямоугольник 12_1"/>
          <p:cNvSpPr/>
          <p:nvPr/>
        </p:nvSpPr>
        <p:spPr>
          <a:xfrm>
            <a:off x="1" y="1135800"/>
            <a:ext cx="11983452" cy="57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ru-RU" sz="2400" spc="-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данной стратегии -   направлении всех усилий и ресурсов на создание высококвалифицированных кадров, уменьшению кадрового дефицита, повышению укомплектованности современным оборудованием, повышению конкурентной позиции. </a:t>
            </a:r>
            <a:endParaRPr lang="ru-RU" sz="24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8"/>
          <p:cNvSpPr/>
          <p:nvPr/>
        </p:nvSpPr>
        <p:spPr>
          <a:xfrm>
            <a:off x="1032480" y="360"/>
            <a:ext cx="9990856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118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20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1" name="TextBox 3_1"/>
          <p:cNvSpPr/>
          <p:nvPr/>
        </p:nvSpPr>
        <p:spPr>
          <a:xfrm>
            <a:off x="10539720" y="1351440"/>
            <a:ext cx="828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- 10 %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3" name="Прямоугольник 12_1"/>
          <p:cNvSpPr/>
          <p:nvPr/>
        </p:nvSpPr>
        <p:spPr>
          <a:xfrm>
            <a:off x="1" y="1135800"/>
            <a:ext cx="11983452" cy="57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ru-RU" sz="2400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8"/>
          <p:cNvSpPr/>
          <p:nvPr/>
        </p:nvSpPr>
        <p:spPr>
          <a:xfrm>
            <a:off x="1032480" y="360"/>
            <a:ext cx="9990856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8" y="1265985"/>
            <a:ext cx="4103695" cy="3508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08" y="1153440"/>
            <a:ext cx="3754784" cy="3117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499" y="3381375"/>
            <a:ext cx="3298621" cy="341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767" y="3912838"/>
            <a:ext cx="4457238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18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80" name="Прямая соединительная линия 20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Рисунок 6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82" name="Номер слайда 16"/>
          <p:cNvSpPr/>
          <p:nvPr/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AAFD9CE-B000-4693-BCA4-D415C06F17C2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83" name="Прямоугольник 1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84" name="TextBox 3"/>
          <p:cNvSpPr/>
          <p:nvPr/>
        </p:nvSpPr>
        <p:spPr>
          <a:xfrm>
            <a:off x="10834200" y="1351440"/>
            <a:ext cx="238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5" name="Прямоугольник 13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86" name="Таблица 8"/>
          <p:cNvGraphicFramePr/>
          <p:nvPr>
            <p:extLst>
              <p:ext uri="{D42A27DB-BD31-4B8C-83A1-F6EECF244321}">
                <p14:modId xmlns:p14="http://schemas.microsoft.com/office/powerpoint/2010/main" val="3281419111"/>
              </p:ext>
            </p:extLst>
          </p:nvPr>
        </p:nvGraphicFramePr>
        <p:xfrm>
          <a:off x="212014" y="1199882"/>
          <a:ext cx="11985506" cy="5574896"/>
        </p:xfrm>
        <a:graphic>
          <a:graphicData uri="http://schemas.openxmlformats.org/drawingml/2006/table">
            <a:tbl>
              <a:tblPr/>
              <a:tblGrid>
                <a:gridCol w="76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2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9D18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9320"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9D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49320" algn="just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 smtClean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 smtClean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 smtClean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320" algn="just">
                        <a:lnSpc>
                          <a:spcPct val="100000"/>
                        </a:lnSpc>
                      </a:pPr>
                      <a:endParaRPr lang="ru-RU" sz="2000" b="0" strike="noStrike" spc="-1" dirty="0" smtClean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  <a:p>
                      <a:pPr marL="49320" algn="just">
                        <a:lnSpc>
                          <a:spcPct val="100000"/>
                        </a:lnSpc>
                      </a:pPr>
                      <a:endParaRPr lang="ru-RU" sz="2000" b="0" strike="noStrike" spc="-1" dirty="0" smtClean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0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56463"/>
              </p:ext>
            </p:extLst>
          </p:nvPr>
        </p:nvGraphicFramePr>
        <p:xfrm>
          <a:off x="190207" y="1199794"/>
          <a:ext cx="12001793" cy="268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82805450"/>
              </p:ext>
            </p:extLst>
          </p:nvPr>
        </p:nvGraphicFramePr>
        <p:xfrm>
          <a:off x="221862" y="3760448"/>
          <a:ext cx="11970138" cy="278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Прямоугольник 18"/>
          <p:cNvSpPr/>
          <p:nvPr/>
        </p:nvSpPr>
        <p:spPr>
          <a:xfrm>
            <a:off x="1032480" y="-1"/>
            <a:ext cx="9801720" cy="1102929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600" spc="-1">
                <a:solidFill>
                  <a:srgbClr val="FFFFFF"/>
                </a:solidFill>
              </a:rPr>
              <a:t>Актуальность темы 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18"/>
          <p:cNvSpPr/>
          <p:nvPr/>
        </p:nvSpPr>
        <p:spPr>
          <a:xfrm>
            <a:off x="1032480" y="360"/>
            <a:ext cx="11164680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97" name="Прямая соединительная линия 20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Рисунок 6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6680" cy="93240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11"/>
          <p:cNvSpPr/>
          <p:nvPr/>
        </p:nvSpPr>
        <p:spPr>
          <a:xfrm>
            <a:off x="450720" y="1118160"/>
            <a:ext cx="92682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01" name="Прямоугольник 13"/>
          <p:cNvSpPr/>
          <p:nvPr/>
        </p:nvSpPr>
        <p:spPr>
          <a:xfrm>
            <a:off x="902880" y="1164240"/>
            <a:ext cx="9657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" name="Прямоугольник 18"/>
          <p:cNvSpPr/>
          <p:nvPr/>
        </p:nvSpPr>
        <p:spPr>
          <a:xfrm>
            <a:off x="1032480" y="2349"/>
            <a:ext cx="10081030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chemeClr val="bg1"/>
                </a:solidFill>
              </a:rPr>
              <a:t>Методы разработки стратегии развития организации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346" y="1483380"/>
            <a:ext cx="115911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B04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- анализ, проводит оценку внешних и внутренних параметров организации, позволяет в виде матрицы отобразить результаты, определить ресурсы для экономической стратегии, выполнить грамотную оценку услуг, в части их конкурентоспособности на рынке</a:t>
            </a:r>
            <a:r>
              <a:rPr lang="ru-RU" sz="2000" dirty="0" smtClean="0">
                <a:solidFill>
                  <a:srgbClr val="B04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B042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исследований по разработке и внедрению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стратегии:</a:t>
            </a:r>
          </a:p>
          <a:p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инвестиционной привлекательности отрасли, к которой относится организация;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сценарного прогноза развития данной отрасли;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изменения конъюнктуры спроса и предложения на внутренних и внешних рынках;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конкурентной позиции компании в отрасли (анализ прочности бизнеса);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финансовая оценка стратегических альтернатив;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образа будущей компании;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стратегических целей и задач;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 работ по внедрению стратегии.</a:t>
            </a: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107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09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1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6" name="Прямоугольник 18"/>
          <p:cNvSpPr/>
          <p:nvPr/>
        </p:nvSpPr>
        <p:spPr>
          <a:xfrm>
            <a:off x="1032479" y="360"/>
            <a:ext cx="9924257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ГАУЗ СК «Краевой лечебно- реабилитационный центр». 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0783007"/>
              </p:ext>
            </p:extLst>
          </p:nvPr>
        </p:nvGraphicFramePr>
        <p:xfrm>
          <a:off x="135288" y="1289254"/>
          <a:ext cx="119214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107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09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1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6" name="Прямоугольник 18"/>
          <p:cNvSpPr/>
          <p:nvPr/>
        </p:nvSpPr>
        <p:spPr>
          <a:xfrm>
            <a:off x="1032479" y="360"/>
            <a:ext cx="9924257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организационной структуры и распределения задач в организации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46114059"/>
              </p:ext>
            </p:extLst>
          </p:nvPr>
        </p:nvGraphicFramePr>
        <p:xfrm>
          <a:off x="135288" y="1289254"/>
          <a:ext cx="119214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43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118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20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1" name="TextBox 3_1"/>
          <p:cNvSpPr/>
          <p:nvPr/>
        </p:nvSpPr>
        <p:spPr>
          <a:xfrm>
            <a:off x="10539720" y="1351440"/>
            <a:ext cx="828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- 10 %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3" name="Прямоугольник 12_1"/>
          <p:cNvSpPr/>
          <p:nvPr/>
        </p:nvSpPr>
        <p:spPr>
          <a:xfrm>
            <a:off x="1" y="1135800"/>
            <a:ext cx="11983452" cy="57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ru-RU" sz="24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по медицинской реабилитации в учреждении неразрывно связано с оценкой внутреннего контроля качества оказываемой помощи. </a:t>
            </a:r>
            <a:endParaRPr lang="ru-RU" sz="2400" spc="-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80"/>
              </a:lnSpc>
            </a:pPr>
            <a:endParaRPr lang="ru-RU" sz="2400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80"/>
              </a:lnSpc>
            </a:pPr>
            <a:r>
              <a:rPr lang="ru-RU" sz="2400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 оплате труда, применяемая система лежит в основе расчета качества выполняемых работ специалиста в конце каждого календарного месяца, при расчете суммы для премирования по итогам  </a:t>
            </a:r>
            <a:r>
              <a:rPr lang="ru-RU" sz="2400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6, 9, </a:t>
            </a:r>
            <a:r>
              <a:rPr lang="ru-RU" sz="24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текущего года.</a:t>
            </a:r>
            <a:endParaRPr lang="ru-RU" sz="24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8"/>
          <p:cNvSpPr/>
          <p:nvPr/>
        </p:nvSpPr>
        <p:spPr>
          <a:xfrm>
            <a:off x="1032480" y="360"/>
            <a:ext cx="9990856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используемых техники и технологии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118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20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1" name="TextBox 3_1"/>
          <p:cNvSpPr/>
          <p:nvPr/>
        </p:nvSpPr>
        <p:spPr>
          <a:xfrm>
            <a:off x="10539720" y="1351440"/>
            <a:ext cx="828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- 10 %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3" name="Прямоугольник 12_1"/>
          <p:cNvSpPr/>
          <p:nvPr/>
        </p:nvSpPr>
        <p:spPr>
          <a:xfrm>
            <a:off x="1" y="1135800"/>
            <a:ext cx="11983452" cy="57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ru-RU" sz="24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укомплектованность штатной численности физическими лицами в целом по учреждению . </a:t>
            </a:r>
            <a:endParaRPr lang="ru-RU" sz="2400" spc="-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80"/>
              </a:lnSpc>
            </a:pPr>
            <a:endParaRPr lang="ru-RU" sz="2400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80"/>
              </a:lnSpc>
            </a:pPr>
            <a:endParaRPr lang="ru-RU" sz="2400" spc="-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80"/>
              </a:lnSpc>
            </a:pPr>
            <a:r>
              <a:rPr lang="ru-RU" sz="2400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Вакантные </a:t>
            </a:r>
            <a:r>
              <a:rPr lang="ru-RU" sz="24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использовались на выплаты компенсационного характера целевым категориям работников за совмещение должностей, расширение зон обслуживания, увеличение объема выполняемых работ.  При работе в штатном режиме в  организации низкий коэффициент текучести кадров и высокий коэффициент постоянства персонала. </a:t>
            </a:r>
            <a:endParaRPr lang="ru-RU" sz="24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8"/>
          <p:cNvSpPr/>
          <p:nvPr/>
        </p:nvSpPr>
        <p:spPr>
          <a:xfrm>
            <a:off x="1032480" y="360"/>
            <a:ext cx="9990856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работы с персоналом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107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09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	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1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6" name="Прямоугольник 18"/>
          <p:cNvSpPr/>
          <p:nvPr/>
        </p:nvSpPr>
        <p:spPr>
          <a:xfrm>
            <a:off x="1032479" y="360"/>
            <a:ext cx="9924257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результатов деятельности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7708939"/>
              </p:ext>
            </p:extLst>
          </p:nvPr>
        </p:nvGraphicFramePr>
        <p:xfrm>
          <a:off x="135288" y="1289254"/>
          <a:ext cx="119214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16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8_0"/>
          <p:cNvSpPr/>
          <p:nvPr/>
        </p:nvSpPr>
        <p:spPr>
          <a:xfrm>
            <a:off x="1032480" y="360"/>
            <a:ext cx="11165040" cy="111600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9" name="Прямая соединительная линия 20_1"/>
          <p:cNvSpPr/>
          <p:nvPr/>
        </p:nvSpPr>
        <p:spPr>
          <a:xfrm flipH="1">
            <a:off x="0" y="1098000"/>
            <a:ext cx="3239640" cy="360"/>
          </a:xfrm>
          <a:prstGeom prst="line">
            <a:avLst/>
          </a:prstGeom>
          <a:ln w="28575">
            <a:solidFill>
              <a:srgbClr val="3E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Рисунок 6_1" descr="Герб края без фона.png"/>
          <p:cNvPicPr/>
          <p:nvPr/>
        </p:nvPicPr>
        <p:blipFill>
          <a:blip r:embed="rId3"/>
          <a:stretch/>
        </p:blipFill>
        <p:spPr>
          <a:xfrm>
            <a:off x="71640" y="81720"/>
            <a:ext cx="887040" cy="9327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11_1"/>
          <p:cNvSpPr/>
          <p:nvPr/>
        </p:nvSpPr>
        <p:spPr>
          <a:xfrm>
            <a:off x="450720" y="1118160"/>
            <a:ext cx="92685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DejaVu Sans"/>
              </a:rPr>
              <a:t>	</a:t>
            </a:r>
            <a:endParaRPr kumimoji="0" lang="ru-RU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TextBox 3_1"/>
          <p:cNvSpPr/>
          <p:nvPr/>
        </p:nvSpPr>
        <p:spPr>
          <a:xfrm>
            <a:off x="10539720" y="1351440"/>
            <a:ext cx="18182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3" name="Прямоугольник 13_1"/>
          <p:cNvSpPr/>
          <p:nvPr/>
        </p:nvSpPr>
        <p:spPr>
          <a:xfrm>
            <a:off x="902880" y="1164240"/>
            <a:ext cx="965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6" name="Прямоугольник 18"/>
          <p:cNvSpPr/>
          <p:nvPr/>
        </p:nvSpPr>
        <p:spPr>
          <a:xfrm>
            <a:off x="1032480" y="360"/>
            <a:ext cx="9926870" cy="1115640"/>
          </a:xfrm>
          <a:prstGeom prst="rect">
            <a:avLst/>
          </a:prstGeom>
          <a:solidFill>
            <a:srgbClr val="3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sz="2400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внешней среды организации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944466"/>
              </p:ext>
            </p:extLst>
          </p:nvPr>
        </p:nvGraphicFramePr>
        <p:xfrm>
          <a:off x="154004" y="1439333"/>
          <a:ext cx="117043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5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33182</TotalTime>
  <Words>674</Words>
  <Application>Microsoft Office PowerPoint</Application>
  <PresentationFormat>Широкоэкранный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Мовсесян Левон Эдуардович</dc:creator>
  <dc:description/>
  <cp:lastModifiedBy>1</cp:lastModifiedBy>
  <cp:revision>3611</cp:revision>
  <cp:lastPrinted>2023-03-31T14:31:04Z</cp:lastPrinted>
  <dcterms:created xsi:type="dcterms:W3CDTF">2018-01-16T10:21:29Z</dcterms:created>
  <dcterms:modified xsi:type="dcterms:W3CDTF">2023-05-26T10:49:49Z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13</vt:i4>
  </property>
</Properties>
</file>